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37C8E1C-5F14-4B8D-8885-AF4B9E78F1B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ARIUS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SOME TEXT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