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1212" r:id="rId4"/>
    <p:sldId id="1209" r:id="rId5"/>
    <p:sldId id="1208" r:id="rId6"/>
    <p:sldId id="1210" r:id="rId7"/>
    <p:sldId id="1211" r:id="rId8"/>
    <p:sldId id="1213" r:id="rId9"/>
    <p:sldId id="1214" r:id="rId10"/>
    <p:sldId id="1215" r:id="rId11"/>
    <p:sldId id="1207" r:id="rId12"/>
    <p:sldId id="1216" r:id="rId13"/>
    <p:sldId id="1217" r:id="rId14"/>
    <p:sldId id="258" r:id="rId15"/>
    <p:sldId id="259" r:id="rId16"/>
    <p:sldId id="260" r:id="rId17"/>
    <p:sldId id="1218" r:id="rId18"/>
    <p:sldId id="257" r:id="rId19"/>
    <p:sldId id="12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711" autoAdjust="0"/>
  </p:normalViewPr>
  <p:slideViewPr>
    <p:cSldViewPr snapToGrid="0">
      <p:cViewPr>
        <p:scale>
          <a:sx n="75" d="100"/>
          <a:sy n="75" d="100"/>
        </p:scale>
        <p:origin x="835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3985CA-47A1-4EA9-9649-FAAB198D7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F01C2C-B462-46AF-A05C-786BDA294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C51E9-9BCF-43DC-A9B2-1A56C22C91D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5CD108-9B6C-4D53-8C7E-E747B267B4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EF9CE-CC0E-445E-AF26-E52A820B8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7A04-61BE-4ED0-BB1B-217DBAD94A6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2AD4-A989-4A24-BF40-C39CAD90AC9C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8CCA-980C-4835-AA2A-C083C69FF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1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754A5-9F9E-41FE-82CC-0BCA83B5D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51A4E-4C16-4A21-93C0-1D51D821A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F5680F-5F7A-46F0-AD30-C9C7BFFF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8F1DC-9909-4977-922E-DFE47059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D2E482-D8D8-4D67-BEF2-F24D2A8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0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3EF50-1A52-4C44-8F98-F314DBBC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4B991D-3236-460F-B826-28831CB9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94379-0217-4ADB-A8CF-1B18C71A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895B8-8E76-4CD4-99EC-C10F2335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9CF73-CA72-4A28-8580-DCEF42F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9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A25E56-4B76-46A9-A7B7-1C8C230CD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FC4CA-EF94-4177-B77E-8202D764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8E23E-6A17-4683-AF77-26413C15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4179B-E009-4F32-8A14-2ED06D69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0FAD9-E1A1-4190-8222-F6953F5E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8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D012E-6DA9-40BC-9A05-6DD4901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69112-B295-4E27-B50E-D0AA7D5C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25A7C-C4DC-413B-AA44-8CFB33E2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1A148-8296-47FD-8121-4A211EA2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A216C-8126-48A8-AAB1-D01534F4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EACA0-E643-4EE6-A2B7-5E4D6320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0C355-2D34-4C32-966E-58FF060D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52BE6-03A0-4D41-8D0D-33BA96D5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6AA0E-67E9-4A67-81B9-3C81F15B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0791D-EB75-407D-A995-1A28DAEE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47861-66BF-4C80-815C-96F70967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63D28-7162-46CB-AC50-E7140DB84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B43DC8-1DC1-40AD-BEEF-EFEC2402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B211C-EE70-40B8-A4AD-ADE2B470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20C95-0E31-40F7-9DC9-6C104D95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5399D7-18A6-4B61-AC11-EA4ADF87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C6DDC-ADC9-4D3E-9F55-4BBD7435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B67993-FAA3-480A-A7F0-CC709CC0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4556CE-DA8B-405B-A275-3EE27217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3E1610-4068-41DC-89D0-3F645533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51CA92-C3F2-4D42-AC21-912D2B58F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CF09CA-CC06-4DFC-8CD8-2AB0CF3F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D40450-412C-4C7B-8BB3-A0996928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10F420-C57C-4CBA-B2D5-C52147A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630A5-292C-420F-A504-EDECEEF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84859C-512B-43D7-8351-C79EFE5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98BB3E-C5ED-44E0-A997-001392FD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C8143-0334-47A5-805A-39BDFA7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7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BDA13-30C8-41A2-A4E2-3A3635DE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4FB767-959D-47AD-84B9-E3B3957E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76A77C-55FD-419B-ADD4-A802A6CE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3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8834E-BB83-4628-8380-4C8843F5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AF0BB-0CC8-479B-AF1C-53F1602F3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CA4EA-139F-4226-A4B8-42C46967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BD98F-0F6F-45CC-9F21-6C7186D8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6940BC-DCB2-482A-AC04-6E964280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12023-DAF3-40E9-A2B1-F4A73952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0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41556-41FB-4EF3-BA85-B4EB040E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567176-7A36-4218-8DFF-7438CD50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924A4E-5126-4236-9BE4-62C44643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738AD-4971-45D7-980A-C590C90F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BAEDB3-ABFE-48B1-B761-C9444DC1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1DFA34-71E6-4F80-A909-D74E50EB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85E2D-A35C-43E9-B0ED-53CFDF1E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A8C064-06D6-49BB-9F30-6F1A3245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FB395-C93D-4E63-990C-0C7B2C709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478B-CA45-473B-9E3B-9A546D35E272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49A1A-3E2B-4245-8551-65D8514B7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FF7CF7-9617-43E1-A80C-6585C778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A743-4188-47B4-873B-9C9A0E1FA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" TargetMode="External"/><Relationship Id="rId7" Type="http://schemas.openxmlformats.org/officeDocument/2006/relationships/hyperlink" Target="https://github.com/axios/axios/issues/1965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ajax" TargetMode="External"/><Relationship Id="rId5" Type="http://schemas.openxmlformats.org/officeDocument/2006/relationships/hyperlink" Target="https://www.youtube.com/watch?v=82hnvUYY6QA&amp;t=1732s" TargetMode="External"/><Relationship Id="rId4" Type="http://schemas.openxmlformats.org/officeDocument/2006/relationships/hyperlink" Target="https://www.quora.com/What-was-used-before-AJAX-came-out-to-interact-with-the-server-sid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61272-0EF3-4414-A948-D83FF7BE9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3" y="1887795"/>
            <a:ext cx="10540180" cy="15412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Fetching data from server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76EFC7-758F-4D38-860C-5BEF2A9C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736" y="5735637"/>
            <a:ext cx="9144000" cy="479322"/>
          </a:xfrm>
        </p:spPr>
        <p:txBody>
          <a:bodyPr/>
          <a:lstStyle/>
          <a:p>
            <a:pPr algn="r"/>
            <a:r>
              <a:rPr lang="en-US" dirty="0"/>
              <a:t>by Taras Nahornyi</a:t>
            </a:r>
          </a:p>
        </p:txBody>
      </p:sp>
    </p:spTree>
    <p:extLst>
      <p:ext uri="{BB962C8B-B14F-4D97-AF65-F5344CB8AC3E}">
        <p14:creationId xmlns:p14="http://schemas.microsoft.com/office/powerpoint/2010/main" val="232910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AJAX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004EB2-D302-4025-8180-880DF389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8560" y="1807378"/>
            <a:ext cx="10016522" cy="38779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readyState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i="0" dirty="0">
              <a:solidFill>
                <a:srgbClr val="2828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 request not initialized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server connection established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request received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processing request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request finished and response is ready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i="0" dirty="0">
              <a:solidFill>
                <a:srgbClr val="6364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3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50D4-1469-41A7-B96D-40A2D0F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F6362-2D68-458E-B0FE-2B0BB919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18" y="1587640"/>
            <a:ext cx="9936982" cy="4732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dirty="0"/>
              <a:t>Popular JavaScript library you can use to perform HTTP requests, that works in both Browser and Node.js platforms</a:t>
            </a:r>
          </a:p>
          <a:p>
            <a:pPr marL="0" indent="0">
              <a:buNone/>
            </a:pPr>
            <a:endParaRPr lang="en-US" sz="3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older browsers (Fetch needs a polyfill)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way to abort a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 way to set a response timeout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built-in CSRF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upload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 automatic JSON data 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in Node.js</a:t>
            </a:r>
          </a:p>
        </p:txBody>
      </p:sp>
    </p:spTree>
    <p:extLst>
      <p:ext uri="{BB962C8B-B14F-4D97-AF65-F5344CB8AC3E}">
        <p14:creationId xmlns:p14="http://schemas.microsoft.com/office/powerpoint/2010/main" val="370360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50D4-1469-41A7-B96D-40A2D0F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AXIOS installation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F6362-2D68-458E-B0FE-2B0BB919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47" y="3748035"/>
            <a:ext cx="3149421" cy="5393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ighlight>
                  <a:srgbClr val="000000"/>
                </a:highlight>
              </a:rPr>
              <a:t>/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npm install axios </a:t>
            </a:r>
            <a:r>
              <a:rPr lang="en-US" dirty="0">
                <a:highlight>
                  <a:srgbClr val="000000"/>
                </a:highlight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FE2F351-7A84-4C82-A65B-C3BB89A1A92F}"/>
              </a:ext>
            </a:extLst>
          </p:cNvPr>
          <p:cNvSpPr txBox="1">
            <a:spLocks/>
          </p:cNvSpPr>
          <p:nvPr/>
        </p:nvSpPr>
        <p:spPr>
          <a:xfrm>
            <a:off x="4566423" y="1690688"/>
            <a:ext cx="748602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Using jsDelivr CDN: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&lt;script src="https://cdn.jsdelivr.net/npm/axios/dist/axios.min.js"&gt;&lt;/script&gt;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Using unpkg CDN: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&lt;script src="https://unpkg.com/axios/dist/axios.min.js"&gt;&lt;/script&gt;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ECF74-8BB3-48D4-A4D7-E3A4B810E131}"/>
              </a:ext>
            </a:extLst>
          </p:cNvPr>
          <p:cNvSpPr txBox="1"/>
          <p:nvPr/>
        </p:nvSpPr>
        <p:spPr>
          <a:xfrm>
            <a:off x="4141106" y="3816628"/>
            <a:ext cx="61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3280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50D4-1469-41A7-B96D-40A2D0F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F6362-2D68-458E-B0FE-2B0BB919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75" y="2221304"/>
            <a:ext cx="3149421" cy="32343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axios.get()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axios.post()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axios.delete()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axios.put()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axios.patch()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axios.options()</a:t>
            </a:r>
          </a:p>
          <a:p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FE2F351-7A84-4C82-A65B-C3BB89A1A92F}"/>
              </a:ext>
            </a:extLst>
          </p:cNvPr>
          <p:cNvSpPr txBox="1">
            <a:spLocks/>
          </p:cNvSpPr>
          <p:nvPr/>
        </p:nvSpPr>
        <p:spPr>
          <a:xfrm>
            <a:off x="4937928" y="1825625"/>
            <a:ext cx="6667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Promise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Async/await syntax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A15DAF-8B9B-4B89-8CBE-B0B1818D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2" y="4561095"/>
            <a:ext cx="6586379" cy="15807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D9A040-5F42-4093-A88D-36AC362D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5" y="2343149"/>
            <a:ext cx="6925693" cy="14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1672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code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E9CE2-B5E7-4714-88D9-BA1C7297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42" y="1625380"/>
            <a:ext cx="5157787" cy="5469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Fetch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0DC67-B67D-43F7-962A-845A91C9C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Have to deal with two promises</a:t>
            </a:r>
          </a:p>
          <a:p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6A42EB-96ED-4011-BECF-5A141F950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688" y="1629934"/>
            <a:ext cx="5183188" cy="5469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Axios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D70D51-2780-46DE-B59F-32E1ECCBA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Have an access to json-object in a data property of response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00B62F-7BE1-4A2B-9D4C-565F70F18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5" y="4015290"/>
            <a:ext cx="5505013" cy="129467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7F5C63E-EE00-43B3-9496-348E7EC9C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71" y="4089978"/>
            <a:ext cx="5305022" cy="129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167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handling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E9CE2-B5E7-4714-88D9-BA1C7297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41" y="1629354"/>
            <a:ext cx="5157787" cy="5469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Fetch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0DC67-B67D-43F7-962A-845A91C9C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Need to check if status is a success.</a:t>
            </a:r>
          </a:p>
          <a:p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6A42EB-96ED-4011-BECF-5A141F950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688" y="1629354"/>
            <a:ext cx="5183188" cy="5469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Axios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D70D51-2780-46DE-B59F-32E1ECCBA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Axios checks if there’s a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network error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361586-8DAB-4735-84FD-D6F8634F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1" y="3526124"/>
            <a:ext cx="5596695" cy="25144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ACCA92-A12A-4A1C-8659-DD18D625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8829"/>
            <a:ext cx="5612061" cy="23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1672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uploading progress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E9CE2-B5E7-4714-88D9-BA1C7297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42" y="1648406"/>
            <a:ext cx="5157787" cy="5469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Fetch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0DC67-B67D-43F7-962A-845A91C9C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en-US" dirty="0"/>
              <a:t>Has no opportunity to monitor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Important for sites where users need to control the process of uploading and downloading big amount of data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6A42EB-96ED-4011-BECF-5A141F950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2688" y="1648406"/>
            <a:ext cx="5183188" cy="5469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Axios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D70D51-2780-46DE-B59F-32E1ECCBA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monitor the data uploading</a:t>
            </a:r>
          </a:p>
        </p:txBody>
      </p:sp>
    </p:spTree>
    <p:extLst>
      <p:ext uri="{BB962C8B-B14F-4D97-AF65-F5344CB8AC3E}">
        <p14:creationId xmlns:p14="http://schemas.microsoft.com/office/powerpoint/2010/main" val="253865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AXIOS alive?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800AB29-F718-4428-A903-553840A4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1A1A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Contributions have been scarce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1A1A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 are not addressed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1A1A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PRs are ignored</a:t>
            </a:r>
          </a:p>
          <a:p>
            <a:pPr lvl="1" fontAlgn="base">
              <a:buFont typeface="+mj-lt"/>
              <a:buAutoNum type="arabicPeriod"/>
            </a:pPr>
            <a:r>
              <a:rPr lang="en-US" b="0" i="0" dirty="0">
                <a:solidFill>
                  <a:srgbClr val="1A1A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Little communication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397831-EFFC-4A70-B55D-51CDA65A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47" y="4750410"/>
            <a:ext cx="8853037" cy="8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0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851BA-3B74-40B3-A679-0CF5D05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Sources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D4A98-2311-48E0-A34E-9C0EBBA5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19053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https://jsonplaceholder.typicode.com/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https://developer.mozilla.org/en-US/docs/Web/API/Fetch_API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https://www.quora.com/What-was-used-before-AJAX-came-out-to-interact-with-the-server-side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https://www.youtube.com/watch?v=82hnvUYY6QA&amp;t=1732s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https://www.npmjs.com/package/ajax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7"/>
              </a:rPr>
              <a:t>https://github.com/axios/axios/issues/1965</a:t>
            </a:r>
            <a:r>
              <a:rPr lang="en-US" sz="2000" dirty="0"/>
              <a:t> </a:t>
            </a:r>
          </a:p>
          <a:p>
            <a:r>
              <a:rPr lang="en-US" sz="2000" dirty="0"/>
              <a:t>etc…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38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96AAF-1C8C-4833-A603-28AFC043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528E2-C17D-4AB2-B803-D0957338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507D2-81A7-4F32-AD3E-33C0249B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" y="0"/>
            <a:ext cx="12185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0DC67-B67D-43F7-962A-845A91C9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026" y="1690688"/>
            <a:ext cx="10069945" cy="4394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	An API in the form of an object whose methods transfer data between a web browser and a web server.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Internet Explorer 5.0,     1999</a:t>
            </a:r>
          </a:p>
          <a:p>
            <a:pPr marL="0" indent="0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8C232B-467B-4671-8C43-35CDA9A7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10" y="4127779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56526"/>
            <a:ext cx="10515600" cy="2257495"/>
          </a:xfrm>
        </p:spPr>
        <p:txBody>
          <a:bodyPr/>
          <a:lstStyle/>
          <a:p>
            <a:pPr algn="ctr"/>
            <a:b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synchronous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avaScript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ML)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0DC67-B67D-43F7-962A-845A91C9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853" y="2371411"/>
            <a:ext cx="10069945" cy="3713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February, 2005</a:t>
            </a:r>
          </a:p>
          <a:p>
            <a:pPr marL="0" indent="0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C6D09E-E0A3-4617-9353-377BC39F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050" y="487659"/>
            <a:ext cx="2495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FC0C2D-DE21-49F5-9B10-36DD559B5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17" y="2631312"/>
            <a:ext cx="6786781" cy="319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AJAX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004EB2-D302-4025-8180-880DF389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7738" y="2065719"/>
            <a:ext cx="10016522" cy="38779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 (or XHTML) and CSS for presentation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Document Object Model (DOM) for dynamic display of and interaction with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 or XML for the interchange of data, and XSLT for XML manipulation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XMLHttpRequest object for asynchronous communication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 to bring these technologies together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4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Alternatives to pure AJAX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0DC67-B67D-43F7-962A-845A91C9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854" y="1825625"/>
            <a:ext cx="10069945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Axios  –  http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Fetch API  –  built-into a browser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Superagent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 HTTP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</a:p>
          <a:p>
            <a:pPr marL="0" indent="0">
              <a:buNone/>
            </a:pP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4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50D4-1469-41A7-B96D-40A2D0F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Fetch API</a:t>
            </a:r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0349A2-0B98-4284-91D4-93DBD512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42" y="1979525"/>
            <a:ext cx="10034116" cy="370784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30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Simple, easy-to-use version of XMLHttpRequest to consume resources asynchronously.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came few years ago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built into modern browsers </a:t>
            </a:r>
            <a:r>
              <a:rPr lang="en-US" sz="4000" i="1" dirty="0">
                <a:solidFill>
                  <a:schemeClr val="accent1">
                    <a:lumMod val="50000"/>
                  </a:schemeClr>
                </a:solidFill>
              </a:rPr>
              <a:t>(older need polyfill</a:t>
            </a:r>
            <a:r>
              <a:rPr lang="uk-UA" sz="40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4000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has short notation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capable of reproducing the key features of AJAX</a:t>
            </a:r>
          </a:p>
        </p:txBody>
      </p:sp>
    </p:spTree>
    <p:extLst>
      <p:ext uri="{BB962C8B-B14F-4D97-AF65-F5344CB8AC3E}">
        <p14:creationId xmlns:p14="http://schemas.microsoft.com/office/powerpoint/2010/main" val="23594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A50D4-1469-41A7-B96D-40A2D0F2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Fetch API</a:t>
            </a:r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0349A2-0B98-4284-91D4-93DBD512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835"/>
            <a:ext cx="10515600" cy="473012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Promise syntax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Async/await syntax</a:t>
            </a:r>
            <a:endParaRPr lang="uk-UA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0D963B-D5CC-40EB-BED2-E1F9D06D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69" y="1957749"/>
            <a:ext cx="7781925" cy="20859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767A4B-25A7-47CE-AAEF-F72AB4C48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69" y="4614863"/>
            <a:ext cx="7839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AJAX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663694-EC73-4968-8468-81E6B3CB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1212675"/>
            <a:ext cx="6018963" cy="5394573"/>
          </a:xfrm>
        </p:spPr>
      </p:pic>
    </p:spTree>
    <p:extLst>
      <p:ext uri="{BB962C8B-B14F-4D97-AF65-F5344CB8AC3E}">
        <p14:creationId xmlns:p14="http://schemas.microsoft.com/office/powerpoint/2010/main" val="73495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7A922-96B7-4AF2-B9F0-85D9DC4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AJAX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004EB2-D302-4025-8180-880DF389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7739" y="1726529"/>
            <a:ext cx="10016522" cy="4616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an XMLHttpRequest object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 dirty="0">
                <a:solidFill>
                  <a:srgbClr val="636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xhrobj = new XMLHttpRequest();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xhrobj.open</a:t>
            </a:r>
            <a:r>
              <a:rPr lang="en-US" sz="2000" dirty="0">
                <a:solidFill>
                  <a:srgbClr val="6364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 POST ', '</a:t>
            </a:r>
            <a:r>
              <a:rPr lang="en-US" sz="20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example.com/post', true);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0" i="0" dirty="0">
              <a:solidFill>
                <a:srgbClr val="6364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the request :</a:t>
            </a:r>
            <a:endParaRPr lang="en-US" sz="2000" b="0" i="0" dirty="0">
              <a:solidFill>
                <a:srgbClr val="6364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xhrobj.setRequestHeader("Content-type", "application/x-www-form-urlencoded");</a:t>
            </a:r>
            <a:endParaRPr lang="en-US" sz="2000" dirty="0">
              <a:solidFill>
                <a:srgbClr val="6364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xhrobj.send("username=john");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6364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rgbClr val="2828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and rendering the response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xhrobj.onreadystatechange = function () {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828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(this.readyState == 4 &amp;&amp; this.status == 200) {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828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document.getElementById("response").innerHTML = xhrobj.responseText;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828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828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64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828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7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629</Words>
  <Application>Microsoft Office PowerPoint</Application>
  <PresentationFormat>Широкоэкранный</PresentationFormat>
  <Paragraphs>133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Source Sans Pro</vt:lpstr>
      <vt:lpstr>Wingdings</vt:lpstr>
      <vt:lpstr>Тема Office</vt:lpstr>
      <vt:lpstr>Fetching data from server</vt:lpstr>
      <vt:lpstr>XMLHttpRequest</vt:lpstr>
      <vt:lpstr> (Asynchronous JavaScript And XML)</vt:lpstr>
      <vt:lpstr>AJAX</vt:lpstr>
      <vt:lpstr>Alternatives to pure AJAX</vt:lpstr>
      <vt:lpstr>Fetch API</vt:lpstr>
      <vt:lpstr>Fetch API</vt:lpstr>
      <vt:lpstr>AJAX</vt:lpstr>
      <vt:lpstr>AJAX</vt:lpstr>
      <vt:lpstr>AJAX</vt:lpstr>
      <vt:lpstr>AXIOS</vt:lpstr>
      <vt:lpstr>AXIOS installation</vt:lpstr>
      <vt:lpstr>AXIOS</vt:lpstr>
      <vt:lpstr>Amount of code</vt:lpstr>
      <vt:lpstr>Error handling</vt:lpstr>
      <vt:lpstr>Data uploading progress</vt:lpstr>
      <vt:lpstr>Is AXIOS alive?</vt:lpstr>
      <vt:lpstr>Sources: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Taras 11</dc:creator>
  <cp:lastModifiedBy>Taras 11</cp:lastModifiedBy>
  <cp:revision>16</cp:revision>
  <dcterms:created xsi:type="dcterms:W3CDTF">2021-07-26T14:39:41Z</dcterms:created>
  <dcterms:modified xsi:type="dcterms:W3CDTF">2021-07-28T12:58:12Z</dcterms:modified>
</cp:coreProperties>
</file>