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7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4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1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01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75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86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3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4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8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7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7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4A12-20A5-4F65-B5AE-35A1E2D28AF1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328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Discord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Миловидов Михаил, Павлушина Александра, Чернышев Александр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5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195" y="2185303"/>
            <a:ext cx="8596668" cy="3880773"/>
          </a:xfrm>
        </p:spPr>
        <p:txBody>
          <a:bodyPr/>
          <a:lstStyle/>
          <a:p>
            <a:r>
              <a:rPr lang="ru-RU" dirty="0"/>
              <a:t>Наш проект – бот для </a:t>
            </a:r>
            <a:r>
              <a:rPr lang="ru-RU" dirty="0" err="1"/>
              <a:t>Дискорда</a:t>
            </a:r>
            <a:r>
              <a:rPr lang="ru-RU" dirty="0"/>
              <a:t>. Он добавляет новые возможности на ваш </a:t>
            </a:r>
            <a:r>
              <a:rPr lang="ru-RU" dirty="0" err="1"/>
              <a:t>дискорд</a:t>
            </a:r>
            <a:r>
              <a:rPr lang="ru-RU" dirty="0"/>
              <a:t> сервер.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20" y="3003695"/>
            <a:ext cx="3406824" cy="10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Главная возможность нашего бота – подключение музыки из </a:t>
            </a:r>
            <a:r>
              <a:rPr lang="ru-RU" dirty="0" err="1"/>
              <a:t>Яндекс.Музыки</a:t>
            </a:r>
            <a:r>
              <a:rPr lang="ru-RU" dirty="0"/>
              <a:t>. Для этого вы должны находиться в голосовом канале. Доступные команды:</a:t>
            </a:r>
          </a:p>
          <a:p>
            <a:r>
              <a:rPr lang="ru-RU" dirty="0"/>
              <a:t>-</a:t>
            </a:r>
            <a:r>
              <a:rPr lang="en-US" dirty="0"/>
              <a:t>play</a:t>
            </a:r>
            <a:r>
              <a:rPr lang="ru-RU" dirty="0"/>
              <a:t> {название} – включить трек</a:t>
            </a:r>
          </a:p>
          <a:p>
            <a:r>
              <a:rPr lang="ru-RU" dirty="0"/>
              <a:t>-</a:t>
            </a:r>
            <a:r>
              <a:rPr lang="en-US" dirty="0"/>
              <a:t>song </a:t>
            </a:r>
            <a:r>
              <a:rPr lang="ru-RU" dirty="0"/>
              <a:t>– узнать название трека</a:t>
            </a:r>
          </a:p>
          <a:p>
            <a:r>
              <a:rPr lang="ru-RU" dirty="0"/>
              <a:t>-</a:t>
            </a:r>
            <a:r>
              <a:rPr lang="en-US" dirty="0"/>
              <a:t>stop </a:t>
            </a:r>
            <a:r>
              <a:rPr lang="ru-RU" dirty="0"/>
              <a:t>– выключить плеер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987407"/>
            <a:ext cx="5272434" cy="17699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757350"/>
            <a:ext cx="2719816" cy="14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уровней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Вторая функция бота – система уровней. За каждое сообщение пользователь получает опыт и повышает уровень. Эта функция позволяет отследить самых активных игроков. Доступные команды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-</a:t>
            </a:r>
            <a:r>
              <a:rPr lang="en-US" dirty="0"/>
              <a:t>level</a:t>
            </a:r>
            <a:r>
              <a:rPr lang="ru-RU" dirty="0"/>
              <a:t>/-</a:t>
            </a:r>
            <a:r>
              <a:rPr lang="en-US" dirty="0" err="1"/>
              <a:t>lvl</a:t>
            </a:r>
            <a:r>
              <a:rPr lang="en-US" dirty="0"/>
              <a:t> </a:t>
            </a:r>
            <a:r>
              <a:rPr lang="ru-RU" dirty="0"/>
              <a:t>– узнать свой уровень</a:t>
            </a:r>
          </a:p>
          <a:p>
            <a:r>
              <a:rPr lang="ru-RU" dirty="0"/>
              <a:t>-</a:t>
            </a:r>
            <a:r>
              <a:rPr lang="en-US" dirty="0"/>
              <a:t>top</a:t>
            </a:r>
            <a:r>
              <a:rPr lang="ru-RU" dirty="0"/>
              <a:t>/-</a:t>
            </a:r>
            <a:r>
              <a:rPr lang="en-US" dirty="0"/>
              <a:t>leaderboard </a:t>
            </a:r>
            <a:r>
              <a:rPr lang="ru-RU" dirty="0"/>
              <a:t>– топ 10 пользователей сервера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00975"/>
            <a:ext cx="4445945" cy="17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4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Эти данные также можно узнать на специальном сайте, введя имя нужного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9406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Еще бот может показать случайный </a:t>
            </a:r>
            <a:r>
              <a:rPr lang="ru-RU" dirty="0" err="1"/>
              <a:t>мем</a:t>
            </a:r>
            <a:r>
              <a:rPr lang="ru-RU" dirty="0"/>
              <a:t> с </a:t>
            </a:r>
            <a:r>
              <a:rPr lang="en-US" dirty="0" err="1"/>
              <a:t>imgur</a:t>
            </a:r>
            <a:r>
              <a:rPr lang="en-US" dirty="0"/>
              <a:t> </a:t>
            </a:r>
            <a:r>
              <a:rPr lang="ru-RU" dirty="0"/>
              <a:t>при помощи команды -</a:t>
            </a:r>
            <a:r>
              <a:rPr lang="ru-RU" dirty="0" err="1"/>
              <a:t>mem</a:t>
            </a:r>
            <a:r>
              <a:rPr lang="en-US" dirty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7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Использованные технологии:</a:t>
            </a:r>
          </a:p>
          <a:p>
            <a:r>
              <a:rPr lang="en-US" dirty="0"/>
              <a:t>Discord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– основной </a:t>
            </a:r>
            <a:r>
              <a:rPr lang="en-US" dirty="0"/>
              <a:t>API </a:t>
            </a:r>
            <a:r>
              <a:rPr lang="ru-RU" dirty="0"/>
              <a:t>для создания бота</a:t>
            </a:r>
          </a:p>
          <a:p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– для создания базы данных пользователей</a:t>
            </a:r>
          </a:p>
          <a:p>
            <a:r>
              <a:rPr lang="en-US" dirty="0" err="1"/>
              <a:t>Yandex</a:t>
            </a:r>
            <a:r>
              <a:rPr lang="ru-RU" dirty="0"/>
              <a:t>_</a:t>
            </a:r>
            <a:r>
              <a:rPr lang="en-US" dirty="0"/>
              <a:t>music </a:t>
            </a:r>
            <a:r>
              <a:rPr lang="ru-RU" dirty="0"/>
              <a:t>– для работы с </a:t>
            </a:r>
            <a:r>
              <a:rPr lang="ru-RU" dirty="0" err="1"/>
              <a:t>яндекс.музыкой</a:t>
            </a:r>
            <a:endParaRPr lang="ru-RU" dirty="0"/>
          </a:p>
          <a:p>
            <a:r>
              <a:rPr lang="en-US" dirty="0" err="1"/>
              <a:t>Asyncio</a:t>
            </a:r>
            <a:r>
              <a:rPr lang="en-US" dirty="0"/>
              <a:t> </a:t>
            </a:r>
            <a:r>
              <a:rPr lang="ru-RU"/>
              <a:t>– для реализации асинхронных функций и очереди песен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2389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186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Discord Bot</vt:lpstr>
      <vt:lpstr>О проекте</vt:lpstr>
      <vt:lpstr>Музыка</vt:lpstr>
      <vt:lpstr>Система уровней</vt:lpstr>
      <vt:lpstr>Сайт</vt:lpstr>
      <vt:lpstr>Мемы</vt:lpstr>
      <vt:lpstr>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Taratin</dc:creator>
  <cp:lastModifiedBy>Taratin</cp:lastModifiedBy>
  <cp:revision>4</cp:revision>
  <dcterms:created xsi:type="dcterms:W3CDTF">2020-05-01T21:58:43Z</dcterms:created>
  <dcterms:modified xsi:type="dcterms:W3CDTF">2020-05-01T22:35:30Z</dcterms:modified>
</cp:coreProperties>
</file>