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71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34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72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04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65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3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4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6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0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4578-DB7D-48BD-988D-B0E44E57DDF0}" type="datetimeFigureOut">
              <a:rPr lang="ru-RU" smtClean="0"/>
              <a:t>26.01.2020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E799B0-B8C0-4B34-BB9F-CE4B4B773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02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Infinity dungeons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– Миловидов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7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Пауза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esc </a:t>
            </a:r>
            <a:r>
              <a:rPr lang="ru-RU" dirty="0"/>
              <a:t>можно поставить игру на паузу. Открывается меню паузы, в котором можно вернуться в игру или выйти в меню (прогресс не сохранится).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440153"/>
            <a:ext cx="7061200" cy="41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7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реализован с помощью библиотеки </a:t>
            </a:r>
            <a:r>
              <a:rPr lang="en-US" dirty="0" err="1"/>
              <a:t>pygame</a:t>
            </a:r>
            <a:r>
              <a:rPr lang="ru-RU" dirty="0"/>
              <a:t>. Также использовались библиотеки </a:t>
            </a:r>
            <a:r>
              <a:rPr lang="en-US" dirty="0"/>
              <a:t>math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random</a:t>
            </a:r>
            <a:r>
              <a:rPr lang="ru-RU" dirty="0"/>
              <a:t>. Сам проект состоит из основного </a:t>
            </a:r>
            <a:r>
              <a:rPr lang="en-US" dirty="0"/>
              <a:t>python </a:t>
            </a:r>
            <a:r>
              <a:rPr lang="ru-RU" dirty="0"/>
              <a:t>файла и папки </a:t>
            </a:r>
            <a:r>
              <a:rPr lang="en-US" dirty="0"/>
              <a:t>data</a:t>
            </a:r>
            <a:r>
              <a:rPr lang="ru-RU" dirty="0"/>
              <a:t>, в которой хранятся все остальные файлы: все комнаты (</a:t>
            </a:r>
            <a:r>
              <a:rPr lang="en-US" dirty="0"/>
              <a:t>levels</a:t>
            </a:r>
            <a:r>
              <a:rPr lang="ru-RU" dirty="0"/>
              <a:t>) и изображения (</a:t>
            </a:r>
            <a:r>
              <a:rPr lang="en-US" dirty="0"/>
              <a:t>images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78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534" y="2616200"/>
            <a:ext cx="8596668" cy="13208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611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– игра </a:t>
            </a:r>
            <a:r>
              <a:rPr lang="en-US" dirty="0"/>
              <a:t>Infinity dungeons</a:t>
            </a:r>
            <a:r>
              <a:rPr lang="ru-RU" dirty="0"/>
              <a:t>, выполненная в жанре </a:t>
            </a:r>
            <a:r>
              <a:rPr lang="en-US" dirty="0"/>
              <a:t>roguelike</a:t>
            </a:r>
            <a:r>
              <a:rPr lang="ru-RU" dirty="0"/>
              <a:t>. В ней вы спускаетесь вниз по подземельям, состоящим из комнат, полных врагов.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9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9757"/>
            <a:ext cx="8837369" cy="3880773"/>
          </a:xfrm>
        </p:spPr>
        <p:txBody>
          <a:bodyPr/>
          <a:lstStyle/>
          <a:p>
            <a:r>
              <a:rPr lang="ru-RU" dirty="0" smtClean="0"/>
              <a:t>При входе в игру вы видите простое меню с двумя кнопками: играть и выход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2803"/>
            <a:ext cx="8083607" cy="45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старте игрок появляется на первом этаже в стартовой комнате</a:t>
            </a:r>
            <a:r>
              <a:rPr lang="ru-RU" dirty="0" smtClean="0"/>
              <a:t>. Каждый </a:t>
            </a:r>
            <a:r>
              <a:rPr lang="ru-RU" dirty="0"/>
              <a:t>этаж генерируется случайно, он состоит из 4 – 6 комнат с врагами, стартовой комнаты, магазина и выхода.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9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Игрок появляется в стартовой </a:t>
            </a:r>
            <a:r>
              <a:rPr lang="ru-RU" dirty="0"/>
              <a:t>к</a:t>
            </a:r>
            <a:r>
              <a:rPr lang="ru-RU" dirty="0" smtClean="0"/>
              <a:t>омнате. Его цель – спуститься как можно ниже по подземелью.</a:t>
            </a:r>
            <a:r>
              <a:rPr lang="ru-RU" dirty="0"/>
              <a:t> Изначально у игрока 3 жизни, они теряются при столкновении с врагами. Если количество жизней игрока равно нулю, он умирает, игра заканчивается и открывается меню.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85" y="3604417"/>
            <a:ext cx="2942166" cy="24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6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82114"/>
            <a:ext cx="8596668" cy="1274589"/>
          </a:xfrm>
        </p:spPr>
        <p:txBody>
          <a:bodyPr/>
          <a:lstStyle/>
          <a:p>
            <a:r>
              <a:rPr lang="ru-RU" dirty="0"/>
              <a:t>Когда вы входите в комнату с врагами, она закрывается, и для ее открытия нужно ее полностью зачистить от врагов. Враги – это красные слизни, которые ползут на игрока. С каждым этажом здоровье врагов увеличивается</a:t>
            </a:r>
            <a:r>
              <a:rPr lang="ru-RU" dirty="0" smtClean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2" y="2453033"/>
            <a:ext cx="7161928" cy="4028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2782886"/>
            <a:ext cx="228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комнаты с врагами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9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Магазин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69757"/>
            <a:ext cx="8596668" cy="3880773"/>
          </a:xfrm>
        </p:spPr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убийство врагов игрок получает золото, которое можно потратить в магазине. В магазине всегда продается +1 жизнь, а также случайное оружие (кроме пистолета).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74" y="2871667"/>
            <a:ext cx="7228587" cy="23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Оружие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375" y="2180853"/>
            <a:ext cx="8596668" cy="3880773"/>
          </a:xfrm>
        </p:spPr>
        <p:txBody>
          <a:bodyPr/>
          <a:lstStyle/>
          <a:p>
            <a:r>
              <a:rPr lang="ru-RU" dirty="0"/>
              <a:t>В игре присутствует 5 видов оружия: пистолет, </a:t>
            </a:r>
            <a:r>
              <a:rPr lang="ru-RU" dirty="0" err="1"/>
              <a:t>узи</a:t>
            </a:r>
            <a:r>
              <a:rPr lang="ru-RU" dirty="0"/>
              <a:t>, АК, дробовик и </a:t>
            </a:r>
            <a:r>
              <a:rPr lang="ru-RU" dirty="0" err="1"/>
              <a:t>миниган</a:t>
            </a:r>
            <a:r>
              <a:rPr lang="ru-RU" dirty="0"/>
              <a:t> (перечислены в порядке возрастания силы). У каждого из них, свой урон, скорострельность и разброс пуль. Начальное оружие – пистолет.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5" y="4779873"/>
            <a:ext cx="2857326" cy="10559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06" y="3643084"/>
            <a:ext cx="1292893" cy="9481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740" y="3645020"/>
            <a:ext cx="2023939" cy="9524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50" y="4779873"/>
            <a:ext cx="5087843" cy="10559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5" y="3645020"/>
            <a:ext cx="2857326" cy="9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729566" cy="3880773"/>
          </a:xfrm>
        </p:spPr>
        <p:txBody>
          <a:bodyPr/>
          <a:lstStyle/>
          <a:p>
            <a:r>
              <a:rPr lang="ru-RU" dirty="0"/>
              <a:t>Также в игре есть карта – ее можно открыть на кнопку </a:t>
            </a:r>
            <a:r>
              <a:rPr lang="en-US" dirty="0"/>
              <a:t>M</a:t>
            </a:r>
            <a:r>
              <a:rPr lang="ru-RU" dirty="0"/>
              <a:t>. На ней видно строение текущего этажа, местонахождение магазина, входа и выхода, состояние конкретной комнаты с врагами и комната, где находится игрок.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609600"/>
            <a:ext cx="5141090" cy="554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19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364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Infinity dungeons</vt:lpstr>
      <vt:lpstr>Об игре</vt:lpstr>
      <vt:lpstr>Меню</vt:lpstr>
      <vt:lpstr>Этаж</vt:lpstr>
      <vt:lpstr>Игрок</vt:lpstr>
      <vt:lpstr>Враги</vt:lpstr>
      <vt:lpstr>Магазин</vt:lpstr>
      <vt:lpstr>Оружие</vt:lpstr>
      <vt:lpstr>Карта</vt:lpstr>
      <vt:lpstr>Пауза</vt:lpstr>
      <vt:lpstr>Реализация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dungeons</dc:title>
  <dc:creator>Taratin</dc:creator>
  <cp:lastModifiedBy>Taratin</cp:lastModifiedBy>
  <cp:revision>4</cp:revision>
  <dcterms:created xsi:type="dcterms:W3CDTF">2020-01-26T08:22:31Z</dcterms:created>
  <dcterms:modified xsi:type="dcterms:W3CDTF">2020-01-26T08:56:14Z</dcterms:modified>
</cp:coreProperties>
</file>