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08A-F673-4027-8229-883A430BF654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7468-9D76-4D06-A09C-B8D3DA81188D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Rettango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08A-F673-4027-8229-883A430BF654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7468-9D76-4D06-A09C-B8D3DA81188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08A-F673-4027-8229-883A430BF654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7468-9D76-4D06-A09C-B8D3DA81188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08A-F673-4027-8229-883A430BF654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7468-9D76-4D06-A09C-B8D3DA81188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08A-F673-4027-8229-883A430BF654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7468-9D76-4D06-A09C-B8D3DA81188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08A-F673-4027-8229-883A430BF654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7468-9D76-4D06-A09C-B8D3DA81188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08A-F673-4027-8229-883A430BF654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7468-9D76-4D06-A09C-B8D3DA81188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08A-F673-4027-8229-883A430BF654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7468-9D76-4D06-A09C-B8D3DA81188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08A-F673-4027-8229-883A430BF654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7468-9D76-4D06-A09C-B8D3DA81188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08A-F673-4027-8229-883A430BF654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7468-9D76-4D06-A09C-B8D3DA81188D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Rettango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1F0608A-F673-4027-8229-883A430BF654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9527468-9D76-4D06-A09C-B8D3DA81188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tango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1F0608A-F673-4027-8229-883A430BF654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9527468-9D76-4D06-A09C-B8D3DA81188D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ttotitolo 5"/>
          <p:cNvSpPr>
            <a:spLocks noGrp="1"/>
          </p:cNvSpPr>
          <p:nvPr>
            <p:ph type="subTitle" idx="1"/>
          </p:nvPr>
        </p:nvSpPr>
        <p:spPr>
          <a:xfrm>
            <a:off x="500034" y="2357430"/>
            <a:ext cx="8077200" cy="1499616"/>
          </a:xfrm>
        </p:spPr>
        <p:txBody>
          <a:bodyPr/>
          <a:lstStyle/>
          <a:p>
            <a:pPr algn="ctr"/>
            <a:r>
              <a:rPr lang="en-US" sz="3200" dirty="0" smtClean="0">
                <a:latin typeface="Bahnschrift Condensed" pitchFamily="34" charset="0"/>
              </a:rPr>
              <a:t>Can we predict , within 10 years, whether or not a person sees the risk to get coronary heart disease?</a:t>
            </a:r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214810" y="5715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572000" y="6215082"/>
            <a:ext cx="4414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Bahnschrift Light Condensed" pitchFamily="34" charset="0"/>
              </a:rPr>
              <a:t>b</a:t>
            </a:r>
            <a:r>
              <a:rPr lang="it-IT" sz="1400" dirty="0" err="1" smtClean="0">
                <a:latin typeface="Bahnschrift Light Condensed" pitchFamily="34" charset="0"/>
              </a:rPr>
              <a:t>y</a:t>
            </a:r>
            <a:endParaRPr lang="it-IT" sz="1400" dirty="0" smtClean="0">
              <a:latin typeface="Bahnschrift Light Condensed" pitchFamily="34" charset="0"/>
            </a:endParaRPr>
          </a:p>
          <a:p>
            <a:r>
              <a:rPr lang="it-IT" sz="1400" dirty="0" smtClean="0">
                <a:latin typeface="Bahnschrift Light Condensed" pitchFamily="34" charset="0"/>
              </a:rPr>
              <a:t>Antonio </a:t>
            </a:r>
            <a:r>
              <a:rPr lang="it-IT" sz="1400" dirty="0" err="1" smtClean="0">
                <a:latin typeface="Bahnschrift Light Condensed" pitchFamily="34" charset="0"/>
              </a:rPr>
              <a:t>Zappia</a:t>
            </a:r>
            <a:r>
              <a:rPr lang="it-IT" sz="1400" dirty="0" smtClean="0">
                <a:latin typeface="Bahnschrift Light Condensed" pitchFamily="34" charset="0"/>
              </a:rPr>
              <a:t>, Flavia Penta, Gabriel </a:t>
            </a:r>
            <a:r>
              <a:rPr lang="it-IT" sz="1400" dirty="0" err="1" smtClean="0">
                <a:latin typeface="Bahnschrift Light Condensed" pitchFamily="34" charset="0"/>
              </a:rPr>
              <a:t>Radu</a:t>
            </a:r>
            <a:r>
              <a:rPr lang="it-IT" sz="1400" dirty="0" smtClean="0">
                <a:latin typeface="Bahnschrift Light Condensed" pitchFamily="34" charset="0"/>
              </a:rPr>
              <a:t> </a:t>
            </a:r>
            <a:r>
              <a:rPr lang="it-IT" sz="1400" dirty="0" err="1" smtClean="0">
                <a:latin typeface="Bahnschrift Light Condensed" pitchFamily="34" charset="0"/>
              </a:rPr>
              <a:t>Taranciuc</a:t>
            </a:r>
            <a:endParaRPr lang="it-IT" sz="1400" dirty="0">
              <a:latin typeface="Bahnschrift Light Condensed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000100" y="214290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 smtClean="0">
                <a:solidFill>
                  <a:schemeClr val="bg1"/>
                </a:solidFill>
                <a:latin typeface="Bahnschrift Light Condensed" pitchFamily="34" charset="0"/>
              </a:rPr>
              <a:t>FINAL PROJECT</a:t>
            </a:r>
            <a:endParaRPr lang="it-IT" sz="2800" i="1" dirty="0">
              <a:solidFill>
                <a:schemeClr val="bg1"/>
              </a:solidFill>
              <a:latin typeface="Bahnschrift Light Condense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2643174" y="-500090"/>
            <a:ext cx="6329378" cy="2428892"/>
          </a:xfrm>
        </p:spPr>
        <p:txBody>
          <a:bodyPr>
            <a:normAutofit/>
          </a:bodyPr>
          <a:lstStyle/>
          <a:p>
            <a:pPr algn="r"/>
            <a:r>
              <a:rPr lang="it-IT" sz="4000" dirty="0" err="1" smtClean="0">
                <a:solidFill>
                  <a:schemeClr val="bg1"/>
                </a:solidFill>
                <a:latin typeface="Bahnschrift Condensed" pitchFamily="34" charset="0"/>
              </a:rPr>
              <a:t>Introduction</a:t>
            </a:r>
            <a:endParaRPr lang="it-IT" sz="40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6256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World Health Organization has estimated </a:t>
            </a:r>
            <a:r>
              <a:rPr lang="en-US" dirty="0" smtClean="0"/>
              <a:t>12 million </a:t>
            </a:r>
            <a:r>
              <a:rPr lang="en-US" dirty="0" smtClean="0"/>
              <a:t>deaths occur worldwide, every year due to Heart diseases; in fact, Cardiovascular diseases are the number </a:t>
            </a:r>
            <a:r>
              <a:rPr lang="en-US" b="1" dirty="0" smtClean="0"/>
              <a:t>1</a:t>
            </a:r>
            <a:r>
              <a:rPr lang="en-US" dirty="0" smtClean="0"/>
              <a:t> cause of death globally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/>
              <a:t>early predictions of cardiovascular diseases can make lifestyle changes in high risk patients, and it can reduce the complications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project intend to prove the correlation between current </a:t>
            </a:r>
            <a:r>
              <a:rPr lang="en-US" dirty="0" err="1" smtClean="0"/>
              <a:t>behaviours</a:t>
            </a:r>
            <a:r>
              <a:rPr lang="en-US" dirty="0" smtClean="0"/>
              <a:t> of a person, and his future risk of heart disease, using --models--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9"/>
          <p:cNvSpPr>
            <a:spLocks noGrp="1"/>
          </p:cNvSpPr>
          <p:nvPr>
            <p:ph type="title"/>
          </p:nvPr>
        </p:nvSpPr>
        <p:spPr>
          <a:xfrm>
            <a:off x="2643174" y="-500090"/>
            <a:ext cx="6329378" cy="2428892"/>
          </a:xfrm>
        </p:spPr>
        <p:txBody>
          <a:bodyPr>
            <a:normAutofit/>
          </a:bodyPr>
          <a:lstStyle/>
          <a:p>
            <a:pPr algn="r"/>
            <a:r>
              <a:rPr lang="it-IT" sz="4000" dirty="0" err="1" smtClean="0">
                <a:solidFill>
                  <a:schemeClr val="bg1"/>
                </a:solidFill>
                <a:latin typeface="Bahnschrift Condensed" pitchFamily="34" charset="0"/>
              </a:rPr>
              <a:t>Summary</a:t>
            </a:r>
            <a:endParaRPr lang="it-IT" sz="40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85720" y="1857364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dirty="0" smtClean="0"/>
              <a:t>1. Initialization</a:t>
            </a:r>
            <a:endParaRPr lang="en-US" sz="3000" dirty="0"/>
          </a:p>
          <a:p>
            <a:r>
              <a:rPr lang="en-US" sz="3000" dirty="0" smtClean="0"/>
              <a:t>2. Show </a:t>
            </a:r>
            <a:r>
              <a:rPr lang="en-US" sz="3000" dirty="0"/>
              <a:t>our dataset</a:t>
            </a:r>
          </a:p>
          <a:p>
            <a:r>
              <a:rPr lang="en-US" sz="3000" dirty="0" smtClean="0"/>
              <a:t>3. Data </a:t>
            </a:r>
            <a:r>
              <a:rPr lang="en-US" sz="3000" dirty="0"/>
              <a:t>Exploration</a:t>
            </a:r>
          </a:p>
          <a:p>
            <a:r>
              <a:rPr lang="en-US" sz="3000" dirty="0" smtClean="0"/>
              <a:t>4. Modify </a:t>
            </a:r>
            <a:r>
              <a:rPr lang="en-US" sz="3000" dirty="0"/>
              <a:t>and work on the 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9"/>
          <p:cNvSpPr>
            <a:spLocks noGrp="1"/>
          </p:cNvSpPr>
          <p:nvPr>
            <p:ph type="title"/>
          </p:nvPr>
        </p:nvSpPr>
        <p:spPr>
          <a:xfrm>
            <a:off x="1357290" y="-428652"/>
            <a:ext cx="7686700" cy="2428892"/>
          </a:xfrm>
        </p:spPr>
        <p:txBody>
          <a:bodyPr>
            <a:normAutofit/>
          </a:bodyPr>
          <a:lstStyle/>
          <a:p>
            <a:pPr algn="r"/>
            <a:r>
              <a:rPr lang="it-IT" sz="3600" dirty="0" err="1" smtClean="0">
                <a:solidFill>
                  <a:schemeClr val="bg1"/>
                </a:solidFill>
                <a:latin typeface="Bahnschrift Condensed" pitchFamily="34" charset="0"/>
              </a:rPr>
              <a:t>Initialization</a:t>
            </a:r>
            <a:r>
              <a:rPr lang="it-IT" sz="36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it-IT" sz="2400" dirty="0" smtClean="0">
                <a:solidFill>
                  <a:schemeClr val="bg1"/>
                </a:solidFill>
                <a:latin typeface="Bahnschrift Condensed" pitchFamily="34" charset="0"/>
              </a:rPr>
              <a:t>and</a:t>
            </a:r>
            <a:r>
              <a:rPr lang="it-IT" sz="36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it-IT" sz="3600" dirty="0" smtClean="0">
                <a:solidFill>
                  <a:schemeClr val="bg1"/>
                </a:solidFill>
                <a:latin typeface="Bahnschrift Condensed" pitchFamily="34" charset="0"/>
              </a:rPr>
              <a:t/>
            </a:r>
            <a:br>
              <a:rPr lang="it-IT" sz="3600" dirty="0" smtClean="0">
                <a:solidFill>
                  <a:schemeClr val="bg1"/>
                </a:solidFill>
                <a:latin typeface="Bahnschrift Condensed" pitchFamily="34" charset="0"/>
              </a:rPr>
            </a:br>
            <a:r>
              <a:rPr lang="it-IT" sz="3600" dirty="0" err="1" smtClean="0">
                <a:solidFill>
                  <a:schemeClr val="bg1"/>
                </a:solidFill>
                <a:latin typeface="Bahnschrift Condensed" pitchFamily="34" charset="0"/>
              </a:rPr>
              <a:t>Presentation</a:t>
            </a:r>
            <a:r>
              <a:rPr lang="it-IT" sz="36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it-IT" sz="3600" dirty="0" err="1" smtClean="0">
                <a:solidFill>
                  <a:schemeClr val="bg1"/>
                </a:solidFill>
                <a:latin typeface="Bahnschrift Condensed" pitchFamily="34" charset="0"/>
              </a:rPr>
              <a:t>of</a:t>
            </a:r>
            <a:r>
              <a:rPr lang="it-IT" sz="3600" dirty="0" smtClean="0">
                <a:solidFill>
                  <a:schemeClr val="bg1"/>
                </a:solidFill>
                <a:latin typeface="Bahnschrift Condensed" pitchFamily="34" charset="0"/>
              </a:rPr>
              <a:t> the </a:t>
            </a:r>
            <a:r>
              <a:rPr lang="it-IT" sz="3600" dirty="0" err="1" smtClean="0">
                <a:solidFill>
                  <a:schemeClr val="bg1"/>
                </a:solidFill>
                <a:latin typeface="Bahnschrift Condensed" pitchFamily="34" charset="0"/>
              </a:rPr>
              <a:t>dataset</a:t>
            </a:r>
            <a:endParaRPr lang="it-IT" sz="36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5" name="Segnaposto contenuto 10"/>
          <p:cNvSpPr>
            <a:spLocks noGrp="1"/>
          </p:cNvSpPr>
          <p:nvPr>
            <p:ph idx="1"/>
          </p:nvPr>
        </p:nvSpPr>
        <p:spPr>
          <a:xfrm>
            <a:off x="214282" y="2000240"/>
            <a:ext cx="8229600" cy="4625609"/>
          </a:xfrm>
        </p:spPr>
        <p:txBody>
          <a:bodyPr>
            <a:noAutofit/>
          </a:bodyPr>
          <a:lstStyle/>
          <a:p>
            <a:pPr marL="0">
              <a:buNone/>
            </a:pPr>
            <a:r>
              <a:rPr lang="en-US" sz="2600" dirty="0" smtClean="0"/>
              <a:t>The </a:t>
            </a:r>
            <a:r>
              <a:rPr lang="en-US" sz="2600" dirty="0" smtClean="0"/>
              <a:t>dataset consist of an ongoing cardiovascular study on residents of the town of Framingham, Massachusetts.</a:t>
            </a:r>
          </a:p>
          <a:p>
            <a:pPr marL="0">
              <a:buNone/>
            </a:pPr>
            <a:r>
              <a:rPr lang="en-US" sz="2600" dirty="0" smtClean="0"/>
              <a:t>We have a dataset consisting of </a:t>
            </a:r>
            <a:r>
              <a:rPr lang="en-US" sz="2600" b="1" dirty="0" smtClean="0"/>
              <a:t>3749 rows</a:t>
            </a:r>
            <a:r>
              <a:rPr lang="en-US" sz="2600" dirty="0" smtClean="0"/>
              <a:t> and </a:t>
            </a:r>
            <a:r>
              <a:rPr lang="en-US" sz="2600" b="1" dirty="0" smtClean="0"/>
              <a:t>16 </a:t>
            </a:r>
            <a:r>
              <a:rPr lang="en-US" sz="2600" b="1" dirty="0" smtClean="0"/>
              <a:t>columns.</a:t>
            </a:r>
          </a:p>
          <a:p>
            <a:pPr marL="0">
              <a:buNone/>
            </a:pPr>
            <a:r>
              <a:rPr lang="en-US" sz="2600" dirty="0" smtClean="0"/>
              <a:t>The shown attributes are divided in:</a:t>
            </a:r>
          </a:p>
          <a:p>
            <a:pPr marL="0">
              <a:buFontTx/>
              <a:buChar char="-"/>
            </a:pPr>
            <a:r>
              <a:rPr lang="it-IT" sz="2600" b="1" dirty="0" err="1" smtClean="0"/>
              <a:t>Demographic</a:t>
            </a:r>
            <a:r>
              <a:rPr lang="it-IT" sz="2600" b="1" dirty="0" smtClean="0"/>
              <a:t>  </a:t>
            </a:r>
            <a:r>
              <a:rPr lang="it-IT" sz="2600" dirty="0" err="1" smtClean="0"/>
              <a:t>attributes</a:t>
            </a:r>
            <a:endParaRPr lang="it-IT" sz="2600" dirty="0" smtClean="0"/>
          </a:p>
          <a:p>
            <a:pPr marL="0">
              <a:buFontTx/>
              <a:buChar char="-"/>
            </a:pPr>
            <a:r>
              <a:rPr lang="it-IT" sz="2600" b="1" dirty="0" err="1" smtClean="0"/>
              <a:t>Behavioral</a:t>
            </a:r>
            <a:r>
              <a:rPr lang="it-IT" sz="2600" b="1" dirty="0" smtClean="0"/>
              <a:t>  </a:t>
            </a:r>
            <a:r>
              <a:rPr lang="it-IT" sz="2600" dirty="0" err="1" smtClean="0"/>
              <a:t>attributes</a:t>
            </a:r>
            <a:endParaRPr lang="it-IT" sz="2600" dirty="0" smtClean="0"/>
          </a:p>
          <a:p>
            <a:pPr marL="0">
              <a:buFontTx/>
              <a:buChar char="-"/>
            </a:pPr>
            <a:r>
              <a:rPr lang="it-IT" sz="2600" b="1" dirty="0" err="1" smtClean="0"/>
              <a:t>Medical</a:t>
            </a:r>
            <a:r>
              <a:rPr lang="it-IT" sz="2600" b="1" dirty="0" smtClean="0"/>
              <a:t> </a:t>
            </a:r>
            <a:r>
              <a:rPr lang="it-IT" sz="2600" dirty="0" err="1" smtClean="0"/>
              <a:t>attributes</a:t>
            </a:r>
            <a:r>
              <a:rPr lang="it-IT" sz="2600" dirty="0" smtClean="0"/>
              <a:t> </a:t>
            </a:r>
            <a:r>
              <a:rPr lang="it-IT" sz="2600" b="1" dirty="0" smtClean="0"/>
              <a:t>(</a:t>
            </a:r>
            <a:r>
              <a:rPr lang="it-IT" sz="2600" b="1" dirty="0" err="1" smtClean="0"/>
              <a:t>history</a:t>
            </a:r>
            <a:r>
              <a:rPr lang="it-IT" sz="2600" b="1" dirty="0" smtClean="0"/>
              <a:t>) </a:t>
            </a:r>
            <a:endParaRPr lang="it-IT" sz="2600" b="1" dirty="0" smtClean="0"/>
          </a:p>
          <a:p>
            <a:pPr marL="0">
              <a:buFontTx/>
              <a:buChar char="-"/>
            </a:pPr>
            <a:r>
              <a:rPr lang="it-IT" sz="2600" b="1" dirty="0" err="1" smtClean="0"/>
              <a:t>Medical</a:t>
            </a:r>
            <a:r>
              <a:rPr lang="it-IT" sz="2600" b="1" dirty="0" smtClean="0"/>
              <a:t> </a:t>
            </a:r>
            <a:r>
              <a:rPr lang="it-IT" sz="2600" dirty="0" err="1" smtClean="0"/>
              <a:t>attributes</a:t>
            </a:r>
            <a:r>
              <a:rPr lang="it-IT" sz="2600" dirty="0" smtClean="0"/>
              <a:t> </a:t>
            </a:r>
            <a:r>
              <a:rPr lang="it-IT" sz="2600" b="1" dirty="0" smtClean="0"/>
              <a:t>(</a:t>
            </a:r>
            <a:r>
              <a:rPr lang="it-IT" sz="2600" b="1" dirty="0" err="1" smtClean="0"/>
              <a:t>current</a:t>
            </a:r>
            <a:r>
              <a:rPr lang="it-IT" sz="2600" b="1" dirty="0" smtClean="0"/>
              <a:t>)</a:t>
            </a:r>
          </a:p>
          <a:p>
            <a:pPr marL="0">
              <a:buFontTx/>
              <a:buChar char="-"/>
            </a:pPr>
            <a:r>
              <a:rPr lang="it-IT" sz="2600" b="1" dirty="0" err="1" smtClean="0"/>
              <a:t>Predict</a:t>
            </a:r>
            <a:r>
              <a:rPr lang="it-IT" sz="2600" b="1" dirty="0" smtClean="0"/>
              <a:t> </a:t>
            </a:r>
            <a:r>
              <a:rPr lang="it-IT" sz="2600" dirty="0" err="1" smtClean="0"/>
              <a:t>variable</a:t>
            </a:r>
            <a:r>
              <a:rPr lang="it-IT" sz="2600" b="1" dirty="0" smtClean="0"/>
              <a:t> (</a:t>
            </a:r>
            <a:r>
              <a:rPr lang="it-IT" sz="2600" b="1" dirty="0" err="1" smtClean="0"/>
              <a:t>desired</a:t>
            </a:r>
            <a:r>
              <a:rPr lang="it-IT" sz="2600" b="1" dirty="0" smtClean="0"/>
              <a:t> </a:t>
            </a:r>
            <a:r>
              <a:rPr lang="it-IT" sz="2600" b="1" dirty="0" smtClean="0"/>
              <a:t>target)</a:t>
            </a:r>
            <a:endParaRPr lang="it-IT" sz="2600" b="1" dirty="0" smtClean="0"/>
          </a:p>
          <a:p>
            <a:pPr marL="0">
              <a:buFontTx/>
              <a:buChar char="-"/>
            </a:pPr>
            <a:endParaRPr lang="it-IT" sz="2600" b="1" dirty="0" smtClean="0"/>
          </a:p>
          <a:p>
            <a:pPr marL="0">
              <a:buFontTx/>
              <a:buChar char="-"/>
            </a:pPr>
            <a:endParaRPr lang="it-IT" sz="2600" b="1" dirty="0" smtClean="0"/>
          </a:p>
          <a:p>
            <a:pPr marL="0">
              <a:buFontTx/>
              <a:buChar char="-"/>
            </a:pPr>
            <a:endParaRPr lang="it-IT" sz="2600" b="1" dirty="0" smtClean="0"/>
          </a:p>
          <a:p>
            <a:pPr marL="0">
              <a:buFontTx/>
              <a:buChar char="-"/>
            </a:pPr>
            <a:endParaRPr lang="it-IT" sz="2600" dirty="0" smtClean="0"/>
          </a:p>
          <a:p>
            <a:pPr marL="0">
              <a:buFontTx/>
              <a:buChar char="-"/>
            </a:pPr>
            <a:endParaRPr lang="it-IT" sz="2600" b="1" dirty="0" smtClean="0"/>
          </a:p>
          <a:p>
            <a:pPr marL="0"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34</TotalTime>
  <Words>108</Words>
  <Application>Microsoft Office PowerPoint</Application>
  <PresentationFormat>Presentazione su schermo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Modulo</vt:lpstr>
      <vt:lpstr>Diapositiva 1</vt:lpstr>
      <vt:lpstr>Introduction</vt:lpstr>
      <vt:lpstr>Summary</vt:lpstr>
      <vt:lpstr>Initialization and  Presentation of the dataset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Flavia</dc:creator>
  <cp:lastModifiedBy>Flavia</cp:lastModifiedBy>
  <cp:revision>4</cp:revision>
  <dcterms:created xsi:type="dcterms:W3CDTF">2020-12-11T20:02:15Z</dcterms:created>
  <dcterms:modified xsi:type="dcterms:W3CDTF">2020-12-11T20:36:41Z</dcterms:modified>
</cp:coreProperties>
</file>