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2709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5693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2273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7846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8641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6227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3245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9916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3468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8885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7472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16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243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4887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89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208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9758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AA3319-A8E1-4E7B-BD6B-9356F4159D2D}" type="datetimeFigureOut">
              <a:rPr lang="ru-KZ" smtClean="0"/>
              <a:t>21.10.2021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9F0193-B85D-45BE-A830-DE8E4802ABC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362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razi77/midtermProject.git" TargetMode="External"/><Relationship Id="rId2" Type="http://schemas.openxmlformats.org/officeDocument/2006/relationships/hyperlink" Target="https://github.com/Ai-Batyrov/midterm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65CEC-EFA5-43D6-B515-57580EB3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799303"/>
            <a:ext cx="8676222" cy="1172497"/>
          </a:xfrm>
        </p:spPr>
        <p:txBody>
          <a:bodyPr>
            <a:normAutofit fontScale="90000"/>
          </a:bodyPr>
          <a:lstStyle/>
          <a:p>
            <a:r>
              <a:rPr lang="en-US" sz="5400" cap="none" dirty="0" err="1">
                <a:latin typeface="Poppins" panose="00000500000000000000" pitchFamily="2" charset="0"/>
                <a:cs typeface="Poppins" panose="00000500000000000000" pitchFamily="2" charset="0"/>
              </a:rPr>
              <a:t>Beshbarmaq</a:t>
            </a:r>
            <a:br>
              <a:rPr lang="en-US" sz="5400" cap="none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200" cap="none" dirty="0">
                <a:latin typeface="Poppins" panose="00000500000000000000" pitchFamily="2" charset="0"/>
                <a:cs typeface="Poppins" panose="00000500000000000000" pitchFamily="2" charset="0"/>
              </a:rPr>
              <a:t>about </a:t>
            </a:r>
            <a:r>
              <a:rPr lang="en-US" sz="2200" cap="none" dirty="0" err="1">
                <a:latin typeface="Poppins" panose="00000500000000000000" pitchFamily="2" charset="0"/>
                <a:cs typeface="Poppins" panose="00000500000000000000" pitchFamily="2" charset="0"/>
              </a:rPr>
              <a:t>kazakh</a:t>
            </a:r>
            <a:r>
              <a:rPr lang="en-US" sz="2200" cap="none" dirty="0">
                <a:latin typeface="Poppins" panose="00000500000000000000" pitchFamily="2" charset="0"/>
                <a:cs typeface="Poppins" panose="00000500000000000000" pitchFamily="2" charset="0"/>
              </a:rPr>
              <a:t> cuisine</a:t>
            </a:r>
            <a:endParaRPr lang="ru-KZ" sz="5400" cap="none" dirty="0">
              <a:cs typeface="Poppins" panose="000005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867D02-21B9-43E5-9910-140D4812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9327" y="3429000"/>
            <a:ext cx="5859591" cy="117249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prepared by</a:t>
            </a:r>
          </a:p>
          <a:p>
            <a:r>
              <a:rPr lang="en-US" sz="2800" dirty="0" err="1">
                <a:latin typeface="Poppins" panose="00000500000000000000" pitchFamily="2" charset="0"/>
                <a:cs typeface="Poppins" panose="00000500000000000000" pitchFamily="2" charset="0"/>
              </a:rPr>
              <a:t>aibolat</a:t>
            </a: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>
                <a:latin typeface="Poppins" panose="00000500000000000000" pitchFamily="2" charset="0"/>
                <a:cs typeface="Poppins" panose="00000500000000000000" pitchFamily="2" charset="0"/>
              </a:rPr>
              <a:t>batyrov</a:t>
            </a: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 &amp; </a:t>
            </a:r>
            <a:r>
              <a:rPr lang="en-US" sz="2800" dirty="0" err="1">
                <a:latin typeface="Poppins" panose="00000500000000000000" pitchFamily="2" charset="0"/>
                <a:cs typeface="Poppins" panose="00000500000000000000" pitchFamily="2" charset="0"/>
              </a:rPr>
              <a:t>tarazi</a:t>
            </a: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>
                <a:latin typeface="Poppins" panose="00000500000000000000" pitchFamily="2" charset="0"/>
                <a:cs typeface="Poppins" panose="00000500000000000000" pitchFamily="2" charset="0"/>
              </a:rPr>
              <a:t>azretaly</a:t>
            </a:r>
            <a:endParaRPr lang="ru-KZ" sz="2800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1A5A-43C0-4B25-9BC8-A177A3C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8" y="481781"/>
            <a:ext cx="10214845" cy="108154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technologies used</a:t>
            </a:r>
            <a:endParaRPr lang="ru-KZ" sz="4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27D0F1-8A8F-432B-AC55-7DDC28CE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472" y="2943370"/>
            <a:ext cx="3277057" cy="2553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52E48-3422-4212-A762-58AE34F355E4}"/>
              </a:ext>
            </a:extLst>
          </p:cNvPr>
          <p:cNvSpPr txBox="1"/>
          <p:nvPr/>
        </p:nvSpPr>
        <p:spPr>
          <a:xfrm>
            <a:off x="4783393" y="1869257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Grid System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74ED50-9B3F-4CB8-8D8A-287CE3FD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00" y="2238589"/>
            <a:ext cx="6478184" cy="5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1A5A-43C0-4B25-9BC8-A177A3C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8" y="481781"/>
            <a:ext cx="10214845" cy="108154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technologies used</a:t>
            </a:r>
            <a:endParaRPr lang="ru-KZ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2E48-3422-4212-A762-58AE34F355E4}"/>
              </a:ext>
            </a:extLst>
          </p:cNvPr>
          <p:cNvSpPr txBox="1"/>
          <p:nvPr/>
        </p:nvSpPr>
        <p:spPr>
          <a:xfrm>
            <a:off x="4492111" y="1869257"/>
            <a:ext cx="35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Menu (Navigation)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74ED50-9B3F-4CB8-8D8A-287CE3FDE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28"/>
          <a:stretch/>
        </p:blipFill>
        <p:spPr>
          <a:xfrm>
            <a:off x="4389808" y="2268110"/>
            <a:ext cx="3412384" cy="5750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7098A4-35C2-4ECB-A974-A524C9E4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943370"/>
            <a:ext cx="8153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6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1A5A-43C0-4B25-9BC8-A177A3C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8" y="481781"/>
            <a:ext cx="10214845" cy="108154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technologies used</a:t>
            </a:r>
            <a:endParaRPr lang="ru-KZ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2E48-3422-4212-A762-58AE34F355E4}"/>
              </a:ext>
            </a:extLst>
          </p:cNvPr>
          <p:cNvSpPr txBox="1"/>
          <p:nvPr/>
        </p:nvSpPr>
        <p:spPr>
          <a:xfrm>
            <a:off x="4810284" y="1478905"/>
            <a:ext cx="257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Table Class</a:t>
            </a:r>
            <a:endParaRPr lang="ru-KZ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0C5B74-3D6F-44AC-AC31-B14AFF74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900" y="1848237"/>
            <a:ext cx="3791479" cy="17909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8DD5E5-8175-4DEF-9097-6A9ACE56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07" y="3924095"/>
            <a:ext cx="7659584" cy="2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1A5A-43C0-4B25-9BC8-A177A3C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8" y="481781"/>
            <a:ext cx="10214845" cy="108154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technologies used</a:t>
            </a:r>
            <a:endParaRPr lang="ru-KZ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2E48-3422-4212-A762-58AE34F355E4}"/>
              </a:ext>
            </a:extLst>
          </p:cNvPr>
          <p:cNvSpPr txBox="1"/>
          <p:nvPr/>
        </p:nvSpPr>
        <p:spPr>
          <a:xfrm>
            <a:off x="4725554" y="1478905"/>
            <a:ext cx="274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Button Class</a:t>
            </a:r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58C3D8-9C7D-4B15-B7C8-6E167926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3" t="28918" r="4190" b="11989"/>
          <a:stretch/>
        </p:blipFill>
        <p:spPr>
          <a:xfrm>
            <a:off x="3983843" y="1936105"/>
            <a:ext cx="4224313" cy="12486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4F26E9-5732-49F7-A1FC-A9FAE0F5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75" y="3270211"/>
            <a:ext cx="8181050" cy="3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1A5A-43C0-4B25-9BC8-A177A3C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8" y="481781"/>
            <a:ext cx="10214845" cy="108154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technologies used</a:t>
            </a:r>
            <a:endParaRPr lang="ru-KZ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2E48-3422-4212-A762-58AE34F355E4}"/>
              </a:ext>
            </a:extLst>
          </p:cNvPr>
          <p:cNvSpPr txBox="1"/>
          <p:nvPr/>
        </p:nvSpPr>
        <p:spPr>
          <a:xfrm>
            <a:off x="4659259" y="1423906"/>
            <a:ext cx="202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Flexboxes</a:t>
            </a:r>
            <a:endParaRPr lang="ru-KZ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7AABA3-E97A-4E49-AC23-A3AE7EE9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1" y="1947126"/>
            <a:ext cx="5799673" cy="21725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AC7219-BDC1-426A-AD7F-BC3671AD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398" y="1945693"/>
            <a:ext cx="5459111" cy="21725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A35AE-DB63-4552-B93F-AF77CBF5C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91" y="4118283"/>
            <a:ext cx="1340606" cy="26181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1FB4B5-8943-42FA-98C1-3BBCCA3DC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097" y="4570009"/>
            <a:ext cx="3362794" cy="17147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963CD3-43BE-4798-911E-03D9576B9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398" y="4314188"/>
            <a:ext cx="1992222" cy="20620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242555-630A-4E76-BB47-F1792D736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6954" y="4468780"/>
            <a:ext cx="257210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5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1A5A-43C0-4B25-9BC8-A177A3C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8" y="481781"/>
            <a:ext cx="10214845" cy="108154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technologies used</a:t>
            </a:r>
            <a:endParaRPr lang="ru-KZ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2E48-3422-4212-A762-58AE34F355E4}"/>
              </a:ext>
            </a:extLst>
          </p:cNvPr>
          <p:cNvSpPr txBox="1"/>
          <p:nvPr/>
        </p:nvSpPr>
        <p:spPr>
          <a:xfrm>
            <a:off x="4659259" y="1423906"/>
            <a:ext cx="292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@media Query</a:t>
            </a:r>
            <a:endParaRPr lang="ru-KZ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113BC8-629A-4453-A858-CF452890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62" y="1960501"/>
            <a:ext cx="6345094" cy="34735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CC8CBD-BABE-4504-8D02-DD015D0095E7}"/>
              </a:ext>
            </a:extLst>
          </p:cNvPr>
          <p:cNvSpPr txBox="1"/>
          <p:nvPr/>
        </p:nvSpPr>
        <p:spPr>
          <a:xfrm>
            <a:off x="6957894" y="2181365"/>
            <a:ext cx="4912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Using</a:t>
            </a:r>
            <a:r>
              <a:rPr lang="ru-RU" sz="2000" dirty="0"/>
              <a:t> </a:t>
            </a:r>
            <a:r>
              <a:rPr lang="en-US" sz="2000" dirty="0"/>
              <a:t>@media Query the site is adapted for tablet and smartphone.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For Apple iPad Pro [ 1024x1366 ]</a:t>
            </a:r>
          </a:p>
          <a:p>
            <a:pPr algn="just"/>
            <a:r>
              <a:rPr lang="en-US" sz="2000" dirty="0"/>
              <a:t>For Apple iPhone X [ 375x812 ]</a:t>
            </a:r>
          </a:p>
          <a:p>
            <a:pPr algn="just"/>
            <a:r>
              <a:rPr lang="en-US" sz="2000" dirty="0"/>
              <a:t>For Google Pixel XL [ 411x823 ]</a:t>
            </a:r>
            <a:endParaRPr lang="ru-KZ" sz="1400" dirty="0"/>
          </a:p>
        </p:txBody>
      </p:sp>
    </p:spTree>
    <p:extLst>
      <p:ext uri="{BB962C8B-B14F-4D97-AF65-F5344CB8AC3E}">
        <p14:creationId xmlns:p14="http://schemas.microsoft.com/office/powerpoint/2010/main" val="195363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1A5A-43C0-4B25-9BC8-A177A3C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8" y="481781"/>
            <a:ext cx="10214845" cy="108154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technologies used</a:t>
            </a:r>
            <a:endParaRPr lang="ru-KZ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2E48-3422-4212-A762-58AE34F355E4}"/>
              </a:ext>
            </a:extLst>
          </p:cNvPr>
          <p:cNvSpPr txBox="1"/>
          <p:nvPr/>
        </p:nvSpPr>
        <p:spPr>
          <a:xfrm>
            <a:off x="4336637" y="1389873"/>
            <a:ext cx="359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Color properties</a:t>
            </a:r>
            <a:endParaRPr lang="ru-K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C8CBD-BABE-4504-8D02-DD015D0095E7}"/>
              </a:ext>
            </a:extLst>
          </p:cNvPr>
          <p:cNvSpPr txBox="1"/>
          <p:nvPr/>
        </p:nvSpPr>
        <p:spPr>
          <a:xfrm>
            <a:off x="2270477" y="2152834"/>
            <a:ext cx="96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rgba</a:t>
            </a:r>
            <a:endParaRPr lang="ru-KZ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F0FFF6-01A7-46BB-912E-37F0719C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5" y="2614499"/>
            <a:ext cx="4800974" cy="1495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8D64B-CFBC-4186-9C22-C07E6261C6C3}"/>
              </a:ext>
            </a:extLst>
          </p:cNvPr>
          <p:cNvSpPr txBox="1"/>
          <p:nvPr/>
        </p:nvSpPr>
        <p:spPr>
          <a:xfrm>
            <a:off x="8952774" y="2152834"/>
            <a:ext cx="96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hsla</a:t>
            </a:r>
            <a:endParaRPr lang="ru-KZ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7CF551-7B59-41BB-8F84-0D22F48D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8" y="2614499"/>
            <a:ext cx="4020115" cy="1705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4BE43-E986-4DEE-920D-F357B4A2917E}"/>
              </a:ext>
            </a:extLst>
          </p:cNvPr>
          <p:cNvSpPr txBox="1"/>
          <p:nvPr/>
        </p:nvSpPr>
        <p:spPr>
          <a:xfrm>
            <a:off x="5611625" y="4714075"/>
            <a:ext cx="96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hex</a:t>
            </a:r>
            <a:endParaRPr lang="ru-KZ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CF33A9-3F4B-4747-B6BE-2F9204757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39" y="5238706"/>
            <a:ext cx="319132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1A5A-43C0-4B25-9BC8-A177A3C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77" y="1838633"/>
            <a:ext cx="10214845" cy="108154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Github</a:t>
            </a:r>
            <a:r>
              <a:rPr lang="en-US" sz="4800" b="1" dirty="0"/>
              <a:t> repo</a:t>
            </a:r>
            <a:endParaRPr lang="ru-KZ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2E48-3422-4212-A762-58AE34F355E4}"/>
              </a:ext>
            </a:extLst>
          </p:cNvPr>
          <p:cNvSpPr txBox="1"/>
          <p:nvPr/>
        </p:nvSpPr>
        <p:spPr>
          <a:xfrm>
            <a:off x="2053889" y="3105834"/>
            <a:ext cx="9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https://github.com/Ai-Batyrov/midterm_project.git</a:t>
            </a:r>
            <a:r>
              <a:rPr lang="en-US" dirty="0"/>
              <a:t>  - Aibolat </a:t>
            </a:r>
            <a:r>
              <a:rPr lang="en-US" dirty="0" err="1"/>
              <a:t>Batyrov’s</a:t>
            </a:r>
            <a:r>
              <a:rPr lang="en-US" dirty="0"/>
              <a:t> repository</a:t>
            </a:r>
          </a:p>
          <a:p>
            <a:r>
              <a:rPr lang="en-US" dirty="0">
                <a:hlinkClick r:id="rId3"/>
              </a:rPr>
              <a:t>https://github.com/Tarazi77/midtermProject.git</a:t>
            </a:r>
            <a:r>
              <a:rPr lang="en-US" dirty="0"/>
              <a:t> - </a:t>
            </a:r>
            <a:r>
              <a:rPr lang="en-US" dirty="0" err="1"/>
              <a:t>Tarazi</a:t>
            </a:r>
            <a:r>
              <a:rPr lang="en-US" dirty="0"/>
              <a:t> </a:t>
            </a:r>
            <a:r>
              <a:rPr lang="en-US" dirty="0" err="1"/>
              <a:t>Azretaly’s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41747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48</TotalTime>
  <Words>113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Poppins</vt:lpstr>
      <vt:lpstr>Сетка</vt:lpstr>
      <vt:lpstr>Beshbarmaq about kazakh cuisine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Github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Aibolat Batyrov</dc:creator>
  <cp:lastModifiedBy>Aibolat Batyrov</cp:lastModifiedBy>
  <cp:revision>24</cp:revision>
  <dcterms:created xsi:type="dcterms:W3CDTF">2021-10-21T12:06:55Z</dcterms:created>
  <dcterms:modified xsi:type="dcterms:W3CDTF">2021-10-21T14:52:35Z</dcterms:modified>
</cp:coreProperties>
</file>