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Nixie One"/>
      <p:regular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i89Bz81Tw2L6SMq4pSnSZ0u6A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NixieOne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427ecac4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e427ecac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427ecac4a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e427ecac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427ecac4a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e427ecac4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427ecac4a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e427ecac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427ecac4a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e427ecac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427ecac4a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e427ecac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427ecac4a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e427ecac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427ecac4a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e427ecac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427ecac4a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e427ecac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427ecac4a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e427ecac4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427ecac4a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e427ecac4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427ecac4a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e427ecac4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427ecac4a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e427ecac4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39a8469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e39a846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75e25b3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75e25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427ecac4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427ecac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427ecac4a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e427ecac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427ecac4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427ecac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427ecac4a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e427ecac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9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9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9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9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9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9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1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1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p1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1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1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1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p1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1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2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2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6" name="Google Shape;116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20" name="Google Shape;120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29" name="Google Shape;129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39" name="Google Shape;139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p1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1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1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1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1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log.rocketseat.com.br/iniciando-com-git-github/" TargetMode="External"/><Relationship Id="rId4" Type="http://schemas.openxmlformats.org/officeDocument/2006/relationships/hyperlink" Target="https://blog.rocketseat.com.br/iniciando-com-git-githu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27ecac4a_0_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7" name="Google Shape;417;ge427ecac4a_0_39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18" name="Google Shape;418;ge427ecac4a_0_39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ge427ecac4a_0_39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Repositórios</a:t>
            </a:r>
            <a:endParaRPr/>
          </a:p>
        </p:txBody>
      </p:sp>
      <p:sp>
        <p:nvSpPr>
          <p:cNvPr id="420" name="Google Shape;420;ge427ecac4a_0_39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Os repositórios são os ambientes criados para armazenar seus códigos. Você pode possuir um ou mais repositórios, públicos ou privados, locais ou remotos, e eles podem armazenar não somente os próprios códigos a serem modificados, mas também imagens, áudios, arquivos e outros elementos relacionados ao seu projeto.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427ecac4a_0_1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6" name="Google Shape;426;ge427ecac4a_0_12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27" name="Google Shape;427;ge427ecac4a_0_126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ge427ecac4a_0_126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Pontos na história - Commits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9" name="Google Shape;429;ge427ecac4a_0_126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Tudo no Git é movido através dos pontos na história do projeto que são chamados de commits, esses pontos são formados por conjuntos de alterações em um ou mais arquivos e somados a um descritivo que resume as alterações nesse ponto.</a:t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427ecac4a_0_6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5" name="Google Shape;435;ge427ecac4a_0_61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36" name="Google Shape;436;ge427ecac4a_0_61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e427ecac4a_0_61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Pontos na história - Commits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8" name="Google Shape;438;ge427ecac4a_0_61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Configuração da estrutura do projeto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Estrutura da página de login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Estilos CSS da página de login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Estrutura da página de cadastro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Resolvido problema no login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Estilos CSS da página de</a:t>
            </a:r>
            <a:r>
              <a:rPr lang="pt-BR"/>
              <a:t> cadastro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427ecac4a_0_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4" name="Google Shape;444;ge427ecac4a_0_99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45" name="Google Shape;445;ge427ecac4a_0_99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Pontos na história - Commits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6" name="Google Shape;446;ge427ecac4a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44" y="1532900"/>
            <a:ext cx="5965670" cy="334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427ecac4a_0_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2" name="Google Shape;452;ge427ecac4a_0_70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53" name="Google Shape;453;ge427ecac4a_0_70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ge427ecac4a_0_70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Ramificações - Branchs</a:t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ge427ecac4a_0_70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pt-BR"/>
              <a:t>Imagine que você esteja trabalhando no meio de uma grande funcionalidade, que pode levar até 2 meses para terminá-la. Em uma bela manhã de sol seu chefe resolve pedir urgentemente uma alteração na versão em produção da aplicação, ou seja, você não pode utilizar o código em que está trabalhando pois o mesmo possui features inacabadas. Como resolver?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427ecac4a_0_8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ge427ecac4a_0_83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62" name="Google Shape;462;ge427ecac4a_0_83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ge427ecac4a_0_83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Ramificações - Branchs</a:t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4" name="Google Shape;464;ge427ecac4a_0_83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As ramificações ou branchs no Git são formas de termos uma mesma versão do código sofrendo alterações e recebendo commits de diferentes fontes e inclusive por diferentes desenvolvedores.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Dessa forma, nós podemos manter um ramo para nossa funcionalidade que irá levar mais tempo e trabalhar em outro branch com a versão em produção para realizar alterações mais urgentes. E fica tranquilo, no fim de tudo o Git ainda vai nos ajudar a unir os códigos desses dois ramos de forma muito simpática.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427ecac4a_0_10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0" name="Google Shape;470;ge427ecac4a_0_108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71" name="Google Shape;471;ge427ecac4a_0_108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Imagem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ge427ecac4a_0_108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lang="pt-BR"/>
              <a:t>Ramificações - Branchs</a:t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3" name="Google Shape;473;ge427ecac4a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5" y="1651600"/>
            <a:ext cx="82105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427ecac4a_0_1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9" name="Google Shape;479;ge427ecac4a_0_136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80" name="Google Shape;480;ge427ecac4a_0_136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ge427ecac4a_0_136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Comandos básicos do GIT: </a:t>
            </a:r>
            <a:endParaRPr/>
          </a:p>
        </p:txBody>
      </p:sp>
      <p:sp>
        <p:nvSpPr>
          <p:cNvPr id="482" name="Google Shape;482;ge427ecac4a_0_136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init:</a:t>
            </a:r>
            <a:r>
              <a:rPr lang="pt-BR"/>
              <a:t> este comando dá origem a um repositório novo, local ou remoto, ou reinicializar um repositório já existente</a:t>
            </a:r>
            <a:r>
              <a:rPr lang="pt-BR"/>
              <a:t>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c</a:t>
            </a:r>
            <a:r>
              <a:rPr b="1" lang="pt-BR">
                <a:solidFill>
                  <a:schemeClr val="accent4"/>
                </a:solidFill>
              </a:rPr>
              <a:t>lone:</a:t>
            </a:r>
            <a:r>
              <a:rPr b="1" lang="pt-BR"/>
              <a:t> </a:t>
            </a:r>
            <a:r>
              <a:rPr lang="pt-BR"/>
              <a:t>este comando clona o código de um repositório para sua manipulação em outro ambiente;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commit:</a:t>
            </a:r>
            <a:r>
              <a:rPr lang="pt-BR"/>
              <a:t> este comando move os arquivos da state area para um repositório local;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add:</a:t>
            </a:r>
            <a:r>
              <a:rPr b="1" lang="pt-BR"/>
              <a:t> </a:t>
            </a:r>
            <a:r>
              <a:rPr lang="pt-BR"/>
              <a:t>este comando adiciona um arquivo alterado a uma staging area, ou seja, o prepara para ser vinculado a um commit;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427ecac4a_0_16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8" name="Google Shape;488;ge427ecac4a_0_168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89" name="Google Shape;489;ge427ecac4a_0_168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ge427ecac4a_0_168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Comandos básicos do GIT: </a:t>
            </a:r>
            <a:endParaRPr/>
          </a:p>
        </p:txBody>
      </p:sp>
      <p:sp>
        <p:nvSpPr>
          <p:cNvPr id="491" name="Google Shape;491;ge427ecac4a_0_168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p</a:t>
            </a:r>
            <a:r>
              <a:rPr b="1" lang="pt-BR">
                <a:solidFill>
                  <a:schemeClr val="accent4"/>
                </a:solidFill>
              </a:rPr>
              <a:t>ush</a:t>
            </a:r>
            <a:r>
              <a:rPr lang="pt-BR">
                <a:solidFill>
                  <a:schemeClr val="accent4"/>
                </a:solidFill>
              </a:rPr>
              <a:t>: </a:t>
            </a:r>
            <a:r>
              <a:rPr lang="pt-BR"/>
              <a:t>este comando envia arquivos de um repositório local para um repositório remoto. No GitHub, por exemplo;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pull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ao contrário do push, este comando traz um arquivo do repositório remoto para o repositório local.</a:t>
            </a:r>
            <a:endParaRPr b="1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checkout: </a:t>
            </a:r>
            <a:r>
              <a:rPr lang="pt-BR"/>
              <a:t>este comando é utilizado para trocar de branchs ou voltar um arquivo alterado para o seu estado anterior.</a:t>
            </a:r>
            <a:endParaRPr b="1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merge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este comando serve para unir arquivos alterados ao arquivo original de um projeto. Em outras palavras, é ele quem une os branchs as commits.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427ecac4a_0_1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7" name="Google Shape;497;ge427ecac4a_0_148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98" name="Google Shape;498;ge427ecac4a_0_148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ge427ecac4a_0_148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pt-BR"/>
              <a:t>Comandos básicos do GIT: </a:t>
            </a:r>
            <a:endParaRPr/>
          </a:p>
        </p:txBody>
      </p:sp>
      <p:sp>
        <p:nvSpPr>
          <p:cNvPr id="500" name="Google Shape;500;ge427ecac4a_0_148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status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este comando mostra o status atual do repositório.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l</a:t>
            </a:r>
            <a:r>
              <a:rPr b="1" lang="pt-BR">
                <a:solidFill>
                  <a:schemeClr val="accent4"/>
                </a:solidFill>
              </a:rPr>
              <a:t>og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este comando permite a visualização do histórico de commits de um arquivo ou usuário, ou o acesso de uma versão específica.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13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13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13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0" name="Google Shape;35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427ecac4a_0_15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6" name="Google Shape;506;ge427ecac4a_0_159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507" name="Google Shape;507;ge427ecac4a_0_159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ge427ecac4a_0_159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Comandos avançados GIT: </a:t>
            </a:r>
            <a:endParaRPr/>
          </a:p>
        </p:txBody>
      </p:sp>
      <p:sp>
        <p:nvSpPr>
          <p:cNvPr id="509" name="Google Shape;509;ge427ecac4a_0_159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rebase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Igual ao comando Merge, mas pegando todos os commits confirmados em outra branch e colocando em baixo de todos os commits da branch atual.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config --list: </a:t>
            </a:r>
            <a:r>
              <a:rPr lang="pt-BR"/>
              <a:t>Mostra algumas configurações do repositório</a:t>
            </a:r>
            <a:endParaRPr/>
          </a:p>
          <a:p>
            <a:pPr indent="-3175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git config -–global user.name: </a:t>
            </a:r>
            <a:r>
              <a:rPr lang="pt-BR"/>
              <a:t>"Meu Nome" » Define o nome de usuário para o Git</a:t>
            </a:r>
            <a:endParaRPr/>
          </a:p>
          <a:p>
            <a:pPr indent="-3175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>
                <a:solidFill>
                  <a:schemeClr val="accent4"/>
                </a:solidFill>
              </a:rPr>
              <a:t>git config -–global user.email:</a:t>
            </a:r>
            <a:r>
              <a:rPr lang="pt-BR"/>
              <a:t> "email@dominio.com" » Define o e-mail de usuário para o Git (tem de ser o cadastrado no GitHub)</a:t>
            </a:r>
            <a:endParaRPr b="1" sz="1500">
              <a:solidFill>
                <a:srgbClr val="00013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427ecac4a_0_18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5" name="Google Shape;515;ge427ecac4a_0_180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516" name="Google Shape;516;ge427ecac4a_0_180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ge427ecac4a_0_180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Comandos avançados GIT: </a:t>
            </a:r>
            <a:endParaRPr/>
          </a:p>
        </p:txBody>
      </p:sp>
      <p:sp>
        <p:nvSpPr>
          <p:cNvPr id="518" name="Google Shape;518;ge427ecac4a_0_180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squash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Adiciona vários commits em apenas um só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cherry pick:</a:t>
            </a:r>
            <a:r>
              <a:rPr lang="pt-BR">
                <a:solidFill>
                  <a:schemeClr val="accent4"/>
                </a:solidFill>
              </a:rPr>
              <a:t> </a:t>
            </a:r>
            <a:r>
              <a:rPr lang="pt-BR"/>
              <a:t>Copia um commit de uma branch para a sua branch</a:t>
            </a:r>
            <a:endParaRPr/>
          </a:p>
          <a:p>
            <a:pPr indent="-3175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reset</a:t>
            </a:r>
            <a:r>
              <a:rPr b="1" lang="pt-BR">
                <a:solidFill>
                  <a:schemeClr val="accent4"/>
                </a:solidFill>
              </a:rPr>
              <a:t>:</a:t>
            </a:r>
            <a:r>
              <a:rPr lang="pt-BR">
                <a:solidFill>
                  <a:schemeClr val="accent4"/>
                </a:solidFill>
              </a:rPr>
              <a:t> </a:t>
            </a:r>
            <a:r>
              <a:rPr lang="pt-BR"/>
              <a:t>Comando que volta o commit que está na área de staging e volta para a working area.</a:t>
            </a:r>
            <a:endParaRPr/>
          </a:p>
          <a:p>
            <a:pPr indent="-3175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b="1" lang="pt-BR">
                <a:solidFill>
                  <a:schemeClr val="accent4"/>
                </a:solidFill>
              </a:rPr>
              <a:t>reset --hard HEAD~</a:t>
            </a:r>
            <a:r>
              <a:rPr lang="pt-BR">
                <a:solidFill>
                  <a:schemeClr val="accent4"/>
                </a:solidFill>
              </a:rPr>
              <a:t>:</a:t>
            </a:r>
            <a:r>
              <a:rPr lang="pt-BR"/>
              <a:t> Volta o arquivo para o estado original, quando o mesmo já feito commit.</a:t>
            </a:r>
            <a:endParaRPr b="1" sz="1500">
              <a:solidFill>
                <a:srgbClr val="00013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427ecac4a_0_19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4" name="Google Shape;524;ge427ecac4a_0_19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GitHub</a:t>
            </a:r>
            <a:endParaRPr/>
          </a:p>
        </p:txBody>
      </p:sp>
      <p:sp>
        <p:nvSpPr>
          <p:cNvPr id="525" name="Google Shape;525;ge427ecac4a_0_194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ge427ecac4a_0_194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GitHub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27" name="Google Shape;527;ge427ecac4a_0_194"/>
          <p:cNvSpPr txBox="1"/>
          <p:nvPr>
            <p:ph idx="4294967295" type="subTitle"/>
          </p:nvPr>
        </p:nvSpPr>
        <p:spPr>
          <a:xfrm>
            <a:off x="1800000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Legal, até agora falamos sobre algumas funcionalidades do Git mas tem um grande problema aí: como os outros desenvolvedores do time terão acesso a todo esse código e poderão também adicionar seus branchs e commits?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O Github é um serviço online de hospedagem de repositórios Git (como são chamados os projetos que utilizam Git). Com ele podemos manter todos nossos commits e ramos sincronizados entre os membros do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Além de servir como hospedagem, o Github possui muitas integrações com serviços que auxiliam no deploy da aplicação através de integração contínua.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39a846916_0_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3" name="Google Shape;533;ge39a846916_0_0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GitHub</a:t>
            </a:r>
            <a:endParaRPr/>
          </a:p>
        </p:txBody>
      </p:sp>
      <p:sp>
        <p:nvSpPr>
          <p:cNvPr id="534" name="Google Shape;534;ge39a846916_0_0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Imagem 2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5" name="Google Shape;535;ge39a8469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82" y="1644150"/>
            <a:ext cx="6549449" cy="30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➔"/>
            </a:pPr>
            <a:r>
              <a:rPr b="1" i="0" lang="pt-BR" sz="1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Textos 1,2,3,4,5,6,7,8,9,10 e Imagem 1:</a:t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◆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https://blog.rocketseat.com.br/iniciando-com-git-github</a:t>
            </a:r>
            <a:r>
              <a:rPr lang="pt-BR" u="sng">
                <a:solidFill>
                  <a:schemeClr val="hlink"/>
                </a:solidFill>
                <a:hlinkClick r:id="rId4"/>
              </a:rPr>
              <a:t>/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75e25b3e_0_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ge375e25b3e_0_5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pic>
        <p:nvPicPr>
          <p:cNvPr id="363" name="Google Shape;363;ge375e25b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13" y="1720763"/>
            <a:ext cx="2067376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e375e25b3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650" y="1720769"/>
            <a:ext cx="1074600" cy="101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e375e25b3e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200" y="3553949"/>
            <a:ext cx="1015125" cy="92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e375e25b3e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2550" y="3512424"/>
            <a:ext cx="920219" cy="9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2" name="Google Shape;372;p4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373" name="Google Shape;373;p4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Antes de falar de GIT: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pt-BR"/>
              <a:t>Você está trabalhando em um projeto com mais 3 desenvolvedores ao mesmo tempo e precisa repartir as novas funcionalidades do sistema com eles. Como você faz a junção do código ao final do desenvolvimento? (Lembrando que o mesmo arquivo pode ser editado por mais de um dev).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427ecac4a_0_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" name="Google Shape;381;ge427ecac4a_0_19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382" name="Google Shape;382;ge427ecac4a_0_19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ge427ecac4a_0_19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Antes de falar de GIT: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e427ecac4a_0_19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4600"/>
              </a:spcAft>
              <a:buNone/>
            </a:pPr>
            <a:r>
              <a:rPr lang="pt-BR"/>
              <a:t>Seu chefe pediu para você deletar uma funcionalidade do sistema que não é utilizada. Após 3 meses ele decidiu que quer essa funcionalidade de volta. Como você faz para recuperar essa funcionalidade e implementá-la no projeto mesmo após muitas outras mudanças?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427ecac4a_0_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ge427ecac4a_0_27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391" name="Google Shape;391;ge427ecac4a_0_27"/>
          <p:cNvSpPr txBox="1"/>
          <p:nvPr/>
        </p:nvSpPr>
        <p:spPr>
          <a:xfrm>
            <a:off x="6335000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ge427ecac4a_0_27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Antes de falar de GIT: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e427ecac4a_0_27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é muito otimista e por isso não possui nenhum sistema de backup automático da sua aplicação em ambiente de desenvolvimento. Um belo dia seu computador queima e você não havia copiado suas últimas features para um pendrive. Como você faz para recuperar esse código?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427ecac4a_0_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9" name="Google Shape;399;ge427ecac4a_0_10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00" name="Google Shape;400;ge427ecac4a_0_10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ge427ecac4a_0_10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 que é GIT ?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e427ecac4a_0_10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O Git é um sistema open-source de controle de versão utilizado pela grande maioria dos desenvolvedores atualmente. Com ele podemos criar todo histórico de alterações no código do nosso projeto e facilmente voltar para qualquer ponto para saber como o código estava naquela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Além disso, o Git nos ajuda muito a controlar o fluxo de novas funcionalidades entre vários desenvolvedores no mesmo projeto com ferramentas para análise e resolução de conflitos quando o mesmo arquivo é editado por mais de uma pessoa em funcionalidades diferentes.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427ecac4a_0_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ge427ecac4a_0_49"/>
          <p:cNvSpPr txBox="1"/>
          <p:nvPr>
            <p:ph idx="4294967295" type="title"/>
          </p:nvPr>
        </p:nvSpPr>
        <p:spPr>
          <a:xfrm>
            <a:off x="1504100" y="440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Conhecendo o GIT</a:t>
            </a:r>
            <a:endParaRPr/>
          </a:p>
        </p:txBody>
      </p:sp>
      <p:sp>
        <p:nvSpPr>
          <p:cNvPr id="409" name="Google Shape;409;ge427ecac4a_0_49"/>
          <p:cNvSpPr txBox="1"/>
          <p:nvPr/>
        </p:nvSpPr>
        <p:spPr>
          <a:xfrm>
            <a:off x="6403735" y="4833975"/>
            <a:ext cx="798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</a:t>
            </a:r>
            <a:r>
              <a:rPr b="1" lang="pt-B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ge427ecac4a_0_49"/>
          <p:cNvSpPr txBox="1"/>
          <p:nvPr>
            <p:ph idx="4294967295" type="subTitle"/>
          </p:nvPr>
        </p:nvSpPr>
        <p:spPr>
          <a:xfrm>
            <a:off x="1645275" y="1013550"/>
            <a:ext cx="6573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Composição do GIT </a:t>
            </a:r>
            <a:r>
              <a:rPr lang="pt-BR"/>
              <a:t>?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e427ecac4a_0_49"/>
          <p:cNvSpPr txBox="1"/>
          <p:nvPr>
            <p:ph idx="4294967295" type="subTitle"/>
          </p:nvPr>
        </p:nvSpPr>
        <p:spPr>
          <a:xfrm>
            <a:off x="1801725" y="2034901"/>
            <a:ext cx="56961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Repositórios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Pontos na história - Commits</a:t>
            </a:r>
            <a:endParaRPr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Ramificações - Branchs</a:t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161B3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