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oboto Slab"/>
      <p:regular r:id="rId23"/>
      <p:bold r:id="rId24"/>
    </p:embeddedFont>
    <p:embeddedFont>
      <p:font typeface="Nixie One"/>
      <p:regular r:id="rId25"/>
    </p:embeddedFont>
    <p:embeddedFont>
      <p:font typeface="Montserrat"/>
      <p:regular r:id="rId26"/>
      <p:bold r:id="rId27"/>
      <p:italic r:id="rId28"/>
      <p:boldItalic r:id="rId29"/>
    </p:embeddedFont>
    <p:embeddedFont>
      <p:font typeface="Helvetica Neue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4" roundtripDataSignature="AMtx7mg6LLVimmWX/pdLFRkHWvT0eQBd5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BF1CC89-E7A4-4CF7-9499-C49440D64217}">
  <a:tblStyle styleId="{BBF1CC89-E7A4-4CF7-9499-C49440D6421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rgbClr val="FFFFFF"/>
      </a:tcTxStyle>
      <a:tcStyle>
        <a:fill>
          <a:solidFill>
            <a:srgbClr val="4F81BD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fill>
          <a:solidFill>
            <a:srgbClr val="4F81BD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4F81BD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4F81BD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Slab-bold.fntdata"/><Relationship Id="rId23" Type="http://schemas.openxmlformats.org/officeDocument/2006/relationships/font" Target="fonts/RobotoSlab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-regular.fntdata"/><Relationship Id="rId25" Type="http://schemas.openxmlformats.org/officeDocument/2006/relationships/font" Target="fonts/NixieOne-regular.fntdata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elveticaNeue-bold.fntdata"/><Relationship Id="rId30" Type="http://schemas.openxmlformats.org/officeDocument/2006/relationships/font" Target="fonts/HelveticaNeue-regular.fntdata"/><Relationship Id="rId11" Type="http://schemas.openxmlformats.org/officeDocument/2006/relationships/slide" Target="slides/slide5.xml"/><Relationship Id="rId33" Type="http://schemas.openxmlformats.org/officeDocument/2006/relationships/font" Target="fonts/HelveticaNeue-boldItalic.fntdata"/><Relationship Id="rId10" Type="http://schemas.openxmlformats.org/officeDocument/2006/relationships/slide" Target="slides/slide4.xml"/><Relationship Id="rId32" Type="http://schemas.openxmlformats.org/officeDocument/2006/relationships/font" Target="fonts/HelveticaNeue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customschemas.google.com/relationships/presentationmetadata" Target="meta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e3afe03cf1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8" name="Google Shape;348;ge3afe03cf1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e5a00b95ce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2" name="Google Shape;402;ge5a00b95ce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e5a00b95ce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8" name="Google Shape;408;ge5a00b95ce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e30b2bf0be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4" name="Google Shape;414;ge30b2bf0be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e5a00b95ce_0_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0" name="Google Shape;420;ge5a00b95ce_0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e5a00b95ce_0_6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6" name="Google Shape;426;ge5a00b95ce_0_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e5a00b95ce_0_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Google Shape;432;ge5a00b95ce_0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e3afe03cf1_0_4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8" name="Google Shape;438;ge3afe03cf1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e3afe03cf1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ge3afe03cf1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e3afe03cf1_0_40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ge3afe03cf1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e40bba16c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ge40bba16c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40bba16cf_0_36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2" name="Google Shape;372;ge40bba16cf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e5a00b95c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ge5a00b95c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e30b2bf0b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ge30b2bf0b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e5a00b95ce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0" name="Google Shape;390;ge5a00b95c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e5a00b95ce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6" name="Google Shape;396;ge5a00b95ce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e3afe03cf1_0_467"/>
          <p:cNvSpPr/>
          <p:nvPr/>
        </p:nvSpPr>
        <p:spPr>
          <a:xfrm flipH="1" rot="10800000">
            <a:off x="3919993" y="3977033"/>
            <a:ext cx="1303500" cy="11283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ge3afe03cf1_0_467"/>
          <p:cNvSpPr/>
          <p:nvPr/>
        </p:nvSpPr>
        <p:spPr>
          <a:xfrm rot="5400000">
            <a:off x="3809057" y="-81000"/>
            <a:ext cx="1525500" cy="1761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ge3afe03cf1_0_467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ge3afe03cf1_0_467"/>
          <p:cNvSpPr/>
          <p:nvPr/>
        </p:nvSpPr>
        <p:spPr>
          <a:xfrm flipH="1" rot="10800000">
            <a:off x="2809875" y="-172875"/>
            <a:ext cx="1111500" cy="962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ge3afe03cf1_0_467"/>
          <p:cNvSpPr/>
          <p:nvPr/>
        </p:nvSpPr>
        <p:spPr>
          <a:xfrm flipH="1" rot="10800000">
            <a:off x="3602723" y="1360109"/>
            <a:ext cx="493800" cy="427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ge3afe03cf1_0_467"/>
          <p:cNvSpPr/>
          <p:nvPr/>
        </p:nvSpPr>
        <p:spPr>
          <a:xfrm flipH="1" rot="10800000">
            <a:off x="5278915" y="855279"/>
            <a:ext cx="944700" cy="818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e3afe03cf1_0_467"/>
          <p:cNvSpPr/>
          <p:nvPr/>
        </p:nvSpPr>
        <p:spPr>
          <a:xfrm flipH="1" rot="10800000">
            <a:off x="5365799" y="352324"/>
            <a:ext cx="493800" cy="4272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" name="Google Shape;17;ge3afe03cf1_0_467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ge3afe03cf1_0_46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ge3afe03cf1_0_46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20;ge3afe03cf1_0_467"/>
          <p:cNvSpPr/>
          <p:nvPr/>
        </p:nvSpPr>
        <p:spPr>
          <a:xfrm>
            <a:off x="3253021" y="113273"/>
            <a:ext cx="225085" cy="38996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" name="Google Shape;21;ge3afe03cf1_0_467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ge3afe03cf1_0_467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ge3afe03cf1_0_467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ge3afe03cf1_0_467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ge3afe03cf1_0_467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ge3afe03cf1_0_467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ge3afe03cf1_0_467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ge3afe03cf1_0_467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ge3afe03cf1_0_467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ge3afe03cf1_0_467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ge3afe03cf1_0_467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ge3afe03cf1_0_467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ge3afe03cf1_0_467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ge3afe03cf1_0_467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35;ge3afe03cf1_0_467"/>
          <p:cNvSpPr/>
          <p:nvPr/>
        </p:nvSpPr>
        <p:spPr>
          <a:xfrm flipH="1" rot="10800000">
            <a:off x="5010533" y="4576648"/>
            <a:ext cx="1032900" cy="8946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ge3afe03cf1_0_467"/>
          <p:cNvSpPr/>
          <p:nvPr/>
        </p:nvSpPr>
        <p:spPr>
          <a:xfrm flipH="1" rot="10800000">
            <a:off x="5133679" y="4056450"/>
            <a:ext cx="540000" cy="467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ge3afe03cf1_0_467"/>
          <p:cNvSpPr/>
          <p:nvPr/>
        </p:nvSpPr>
        <p:spPr>
          <a:xfrm flipH="1" rot="10800000">
            <a:off x="3101709" y="3629719"/>
            <a:ext cx="1032900" cy="894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ge3afe03cf1_0_467"/>
          <p:cNvSpPr/>
          <p:nvPr/>
        </p:nvSpPr>
        <p:spPr>
          <a:xfrm flipH="1" rot="10800000">
            <a:off x="3530384" y="4576662"/>
            <a:ext cx="452100" cy="3912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ge3afe03cf1_0_467"/>
          <p:cNvSpPr/>
          <p:nvPr/>
        </p:nvSpPr>
        <p:spPr>
          <a:xfrm>
            <a:off x="5370705" y="4867761"/>
            <a:ext cx="312503" cy="312484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" name="Google Shape;40;ge3afe03cf1_0_467"/>
          <p:cNvGrpSpPr/>
          <p:nvPr/>
        </p:nvGrpSpPr>
        <p:grpSpPr>
          <a:xfrm>
            <a:off x="5772008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ge3afe03cf1_0_467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ge3afe03cf1_0_467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ge3afe03cf1_0_467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ge3afe03cf1_0_467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ge3afe03cf1_0_467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ge3afe03cf1_0_467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ge3afe03cf1_0_467"/>
          <p:cNvSpPr/>
          <p:nvPr/>
        </p:nvSpPr>
        <p:spPr>
          <a:xfrm>
            <a:off x="3429208" y="3904791"/>
            <a:ext cx="377839" cy="343685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e3afe03cf1_0_739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2" name="Google Shape;302;ge3afe03cf1_0_739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3" name="Google Shape;303;ge3afe03cf1_0_73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304" name="Google Shape;304;ge3afe03cf1_0_739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ge3afe03cf1_0_739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ge3afe03cf1_0_739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e3afe03cf1_0_739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8" name="Google Shape;308;ge3afe03cf1_0_739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309" name="Google Shape;309;ge3afe03cf1_0_73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ge3afe03cf1_0_73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1" name="Google Shape;311;ge3afe03cf1_0_739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2" name="Google Shape;312;ge3afe03cf1_0_739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313" name="Google Shape;313;ge3afe03cf1_0_73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ge3afe03cf1_0_73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ge3afe03cf1_0_73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ge3afe03cf1_0_73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ge3afe03cf1_0_73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ge3afe03cf1_0_73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ge3afe03cf1_0_73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ge3afe03cf1_0_73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1" name="Google Shape;321;ge3afe03cf1_0_739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322" name="Google Shape;322;ge3afe03cf1_0_739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ge3afe03cf1_0_739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ge3afe03cf1_0_739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ge3afe03cf1_0_739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6" name="Google Shape;326;ge3afe03cf1_0_739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ge3afe03cf1_0_739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ge3afe03cf1_0_739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ge3afe03cf1_0_739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ge3afe03cf1_0_739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1" name="Google Shape;331;ge3afe03cf1_0_739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32" name="Google Shape;332;ge3afe03cf1_0_73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ge3afe03cf1_0_73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ge3afe03cf1_0_73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ge3afe03cf1_0_73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ge3afe03cf1_0_73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ge3afe03cf1_0_73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8" name="Google Shape;338;ge3afe03cf1_0_739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ge3afe03cf1_0_73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e5a00b95ce_0_422"/>
          <p:cNvSpPr txBox="1"/>
          <p:nvPr>
            <p:ph type="title"/>
          </p:nvPr>
        </p:nvSpPr>
        <p:spPr>
          <a:xfrm>
            <a:off x="457200" y="206010"/>
            <a:ext cx="8229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42" name="Google Shape;342;ge5a00b95ce_0_422"/>
          <p:cNvSpPr txBox="1"/>
          <p:nvPr>
            <p:ph idx="1" type="body"/>
          </p:nvPr>
        </p:nvSpPr>
        <p:spPr>
          <a:xfrm>
            <a:off x="457200" y="1200150"/>
            <a:ext cx="8229300" cy="3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AND_BODY_1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e5a00b95ce_0_638"/>
          <p:cNvSpPr txBox="1"/>
          <p:nvPr>
            <p:ph type="title"/>
          </p:nvPr>
        </p:nvSpPr>
        <p:spPr>
          <a:xfrm>
            <a:off x="457200" y="206010"/>
            <a:ext cx="8229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45" name="Google Shape;345;ge5a00b95ce_0_638"/>
          <p:cNvSpPr txBox="1"/>
          <p:nvPr>
            <p:ph idx="1" type="subTitle"/>
          </p:nvPr>
        </p:nvSpPr>
        <p:spPr>
          <a:xfrm>
            <a:off x="457200" y="1200150"/>
            <a:ext cx="82293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e3afe03cf1_0_791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0" name="Google Shape;50;ge3afe03cf1_0_791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51" name="Google Shape;51;ge3afe03cf1_0_791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ge3afe03cf1_0_791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53" name="Google Shape;53;ge3afe03cf1_0_791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54" name="Google Shape;54;ge3afe03cf1_0_7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e3afe03cf1_0_506"/>
          <p:cNvSpPr/>
          <p:nvPr/>
        </p:nvSpPr>
        <p:spPr>
          <a:xfrm flipH="1" rot="10800000">
            <a:off x="-94969" y="303826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" name="Google Shape;57;ge3afe03cf1_0_506"/>
          <p:cNvSpPr/>
          <p:nvPr/>
        </p:nvSpPr>
        <p:spPr>
          <a:xfrm rot="5400000">
            <a:off x="559400" y="1538825"/>
            <a:ext cx="1788000" cy="2064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8" name="Google Shape;58;ge3afe03cf1_0_506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9" name="Google Shape;59;ge3afe03cf1_0_506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ge3afe03cf1_0_506"/>
          <p:cNvSpPr/>
          <p:nvPr/>
        </p:nvSpPr>
        <p:spPr>
          <a:xfrm flipH="1" rot="10800000">
            <a:off x="66674" y="31354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ge3afe03cf1_0_506"/>
          <p:cNvSpPr/>
          <p:nvPr/>
        </p:nvSpPr>
        <p:spPr>
          <a:xfrm flipH="1" rot="10800000">
            <a:off x="828675" y="35165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ge3afe03cf1_0_506"/>
          <p:cNvSpPr/>
          <p:nvPr/>
        </p:nvSpPr>
        <p:spPr>
          <a:xfrm flipH="1" rot="10800000">
            <a:off x="761999" y="8779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e3afe03cf1_0_506"/>
          <p:cNvSpPr/>
          <p:nvPr/>
        </p:nvSpPr>
        <p:spPr>
          <a:xfrm flipH="1" rot="10800000">
            <a:off x="793851" y="4692801"/>
            <a:ext cx="517500" cy="4479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" name="Google Shape;64;ge3afe03cf1_0_506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65" name="Google Shape;65;ge3afe03cf1_0_506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ge3afe03cf1_0_506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" name="Google Shape;67;ge3afe03cf1_0_506"/>
          <p:cNvSpPr/>
          <p:nvPr/>
        </p:nvSpPr>
        <p:spPr>
          <a:xfrm>
            <a:off x="393600" y="334662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" name="Google Shape;68;ge3afe03cf1_0_506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9" name="Google Shape;69;ge3afe03cf1_0_50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ge3afe03cf1_0_50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ge3afe03cf1_0_50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ge3afe03cf1_0_50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ge3afe03cf1_0_50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ge3afe03cf1_0_50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ge3afe03cf1_0_50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ge3afe03cf1_0_50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" name="Google Shape;77;ge3afe03cf1_0_506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8" name="Google Shape;78;ge3afe03cf1_0_506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ge3afe03cf1_0_506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ge3afe03cf1_0_506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ge3afe03cf1_0_506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" name="Google Shape;82;ge3afe03cf1_0_506"/>
          <p:cNvSpPr/>
          <p:nvPr/>
        </p:nvSpPr>
        <p:spPr>
          <a:xfrm flipH="1" rot="10800000">
            <a:off x="733424" y="39360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ge3afe03cf1_0_506"/>
          <p:cNvSpPr/>
          <p:nvPr/>
        </p:nvSpPr>
        <p:spPr>
          <a:xfrm flipH="1" rot="10800000">
            <a:off x="738525" y="1008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ge3afe03cf1_0_506"/>
          <p:cNvSpPr/>
          <p:nvPr/>
        </p:nvSpPr>
        <p:spPr>
          <a:xfrm flipH="1" rot="10800000">
            <a:off x="-291325" y="4148475"/>
            <a:ext cx="1182300" cy="1023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e3afe03cf1_0_506"/>
          <p:cNvSpPr/>
          <p:nvPr/>
        </p:nvSpPr>
        <p:spPr>
          <a:xfrm flipH="1" rot="10800000">
            <a:off x="420725" y="-652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e3afe03cf1_0_506"/>
          <p:cNvSpPr/>
          <p:nvPr/>
        </p:nvSpPr>
        <p:spPr>
          <a:xfrm>
            <a:off x="1019338" y="416705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" name="Google Shape;87;ge3afe03cf1_0_506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8" name="Google Shape;88;ge3afe03cf1_0_506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ge3afe03cf1_0_506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ge3afe03cf1_0_506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ge3afe03cf1_0_506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ge3afe03cf1_0_506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ge3afe03cf1_0_506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ge3afe03cf1_0_506"/>
          <p:cNvSpPr/>
          <p:nvPr/>
        </p:nvSpPr>
        <p:spPr>
          <a:xfrm>
            <a:off x="47199" y="4430470"/>
            <a:ext cx="505231" cy="459562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3afe03cf1_0_699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7" name="Google Shape;97;ge3afe03cf1_0_699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8" name="Google Shape;98;ge3afe03cf1_0_699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99" name="Google Shape;99;ge3afe03cf1_0_699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e3afe03cf1_0_699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e3afe03cf1_0_699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e3afe03cf1_0_699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" name="Google Shape;103;ge3afe03cf1_0_699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04" name="Google Shape;104;ge3afe03cf1_0_69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ge3afe03cf1_0_69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" name="Google Shape;106;ge3afe03cf1_0_699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" name="Google Shape;107;ge3afe03cf1_0_699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108" name="Google Shape;108;ge3afe03cf1_0_69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ge3afe03cf1_0_69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ge3afe03cf1_0_69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ge3afe03cf1_0_69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ge3afe03cf1_0_69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ge3afe03cf1_0_69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ge3afe03cf1_0_69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ge3afe03cf1_0_69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" name="Google Shape;116;ge3afe03cf1_0_699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17" name="Google Shape;117;ge3afe03cf1_0_699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ge3afe03cf1_0_699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ge3afe03cf1_0_699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ge3afe03cf1_0_699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" name="Google Shape;121;ge3afe03cf1_0_699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e3afe03cf1_0_699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e3afe03cf1_0_699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e3afe03cf1_0_699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e3afe03cf1_0_699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6" name="Google Shape;126;ge3afe03cf1_0_699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27" name="Google Shape;127;ge3afe03cf1_0_69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ge3afe03cf1_0_69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ge3afe03cf1_0_69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ge3afe03cf1_0_69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ge3afe03cf1_0_69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ge3afe03cf1_0_69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" name="Google Shape;133;ge3afe03cf1_0_699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e3afe03cf1_0_69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3afe03cf1_0_779"/>
          <p:cNvSpPr/>
          <p:nvPr/>
        </p:nvSpPr>
        <p:spPr>
          <a:xfrm flipH="1" rot="10800000">
            <a:off x="8218352" y="4121459"/>
            <a:ext cx="685200" cy="5934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7" name="Google Shape;137;ge3afe03cf1_0_779"/>
          <p:cNvSpPr/>
          <p:nvPr/>
        </p:nvSpPr>
        <p:spPr>
          <a:xfrm rot="5400000">
            <a:off x="388487" y="105212"/>
            <a:ext cx="944100" cy="10902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8" name="Google Shape;138;ge3afe03cf1_0_779"/>
          <p:cNvSpPr/>
          <p:nvPr/>
        </p:nvSpPr>
        <p:spPr>
          <a:xfrm flipH="1" rot="10800000">
            <a:off x="-123825" y="84779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e3afe03cf1_0_779"/>
          <p:cNvSpPr/>
          <p:nvPr/>
        </p:nvSpPr>
        <p:spPr>
          <a:xfrm flipH="1" rot="10800000">
            <a:off x="503116" y="1161450"/>
            <a:ext cx="352800" cy="305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e3afe03cf1_0_779"/>
          <p:cNvSpPr/>
          <p:nvPr/>
        </p:nvSpPr>
        <p:spPr>
          <a:xfrm flipH="1" rot="10800000">
            <a:off x="1208424" y="-13181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e3afe03cf1_0_779"/>
          <p:cNvSpPr/>
          <p:nvPr/>
        </p:nvSpPr>
        <p:spPr>
          <a:xfrm flipH="1" rot="10800000">
            <a:off x="247753" y="49693"/>
            <a:ext cx="295200" cy="255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e3afe03cf1_0_779"/>
          <p:cNvSpPr/>
          <p:nvPr/>
        </p:nvSpPr>
        <p:spPr>
          <a:xfrm flipH="1" rot="10800000">
            <a:off x="8763568" y="4485979"/>
            <a:ext cx="543000" cy="470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e3afe03cf1_0_779"/>
          <p:cNvSpPr/>
          <p:nvPr/>
        </p:nvSpPr>
        <p:spPr>
          <a:xfrm flipH="1" rot="10800000">
            <a:off x="8523810" y="4741100"/>
            <a:ext cx="284100" cy="2457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e3afe03cf1_0_779"/>
          <p:cNvSpPr/>
          <p:nvPr/>
        </p:nvSpPr>
        <p:spPr>
          <a:xfrm flipH="1" rot="10800000">
            <a:off x="8322785" y="3628023"/>
            <a:ext cx="543000" cy="470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e3afe03cf1_0_779"/>
          <p:cNvSpPr/>
          <p:nvPr/>
        </p:nvSpPr>
        <p:spPr>
          <a:xfrm flipH="1" rot="10800000">
            <a:off x="8763569" y="4009882"/>
            <a:ext cx="237600" cy="2058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e3afe03cf1_0_77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3afe03cf1_0_546"/>
          <p:cNvSpPr/>
          <p:nvPr/>
        </p:nvSpPr>
        <p:spPr>
          <a:xfrm flipH="1" rot="10800000">
            <a:off x="-94969" y="619169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9" name="Google Shape;149;ge3afe03cf1_0_546"/>
          <p:cNvSpPr/>
          <p:nvPr/>
        </p:nvSpPr>
        <p:spPr>
          <a:xfrm rot="5400000">
            <a:off x="499599" y="1905237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0" name="Google Shape;150;ge3afe03cf1_0_546"/>
          <p:cNvSpPr txBox="1"/>
          <p:nvPr>
            <p:ph idx="1" type="body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151" name="Google Shape;151;ge3afe03cf1_0_546"/>
          <p:cNvSpPr/>
          <p:nvPr/>
        </p:nvSpPr>
        <p:spPr>
          <a:xfrm flipH="1" rot="10800000">
            <a:off x="-123826" y="28115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e3afe03cf1_0_546"/>
          <p:cNvSpPr/>
          <p:nvPr/>
        </p:nvSpPr>
        <p:spPr>
          <a:xfrm flipH="1" rot="10800000">
            <a:off x="638175" y="3192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e3afe03cf1_0_546"/>
          <p:cNvSpPr/>
          <p:nvPr/>
        </p:nvSpPr>
        <p:spPr>
          <a:xfrm flipH="1" rot="10800000">
            <a:off x="752474" y="120180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e3afe03cf1_0_546"/>
          <p:cNvSpPr/>
          <p:nvPr/>
        </p:nvSpPr>
        <p:spPr>
          <a:xfrm flipH="1" rot="10800000">
            <a:off x="657225" y="4380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5" name="Google Shape;155;ge3afe03cf1_0_546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156" name="Google Shape;156;ge3afe03cf1_0_546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ge3afe03cf1_0_546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8" name="Google Shape;158;ge3afe03cf1_0_546"/>
          <p:cNvSpPr/>
          <p:nvPr/>
        </p:nvSpPr>
        <p:spPr>
          <a:xfrm>
            <a:off x="203100" y="30227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9" name="Google Shape;159;ge3afe03cf1_0_546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60" name="Google Shape;160;ge3afe03cf1_0_54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ge3afe03cf1_0_54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ge3afe03cf1_0_54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ge3afe03cf1_0_54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ge3afe03cf1_0_54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ge3afe03cf1_0_54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ge3afe03cf1_0_54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ge3afe03cf1_0_54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8" name="Google Shape;168;ge3afe03cf1_0_546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69" name="Google Shape;169;ge3afe03cf1_0_546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ge3afe03cf1_0_546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ge3afe03cf1_0_546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ge3afe03cf1_0_546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3" name="Google Shape;173;ge3afe03cf1_0_546"/>
          <p:cNvSpPr/>
          <p:nvPr/>
        </p:nvSpPr>
        <p:spPr>
          <a:xfrm flipH="1" rot="10800000">
            <a:off x="542924" y="36121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e3afe03cf1_0_546"/>
          <p:cNvSpPr/>
          <p:nvPr/>
        </p:nvSpPr>
        <p:spPr>
          <a:xfrm flipH="1" rot="10800000">
            <a:off x="729000" y="424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e3afe03cf1_0_546"/>
          <p:cNvSpPr/>
          <p:nvPr/>
        </p:nvSpPr>
        <p:spPr>
          <a:xfrm flipH="1" rot="10800000">
            <a:off x="-115052" y="3996025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e3afe03cf1_0_546"/>
          <p:cNvSpPr/>
          <p:nvPr/>
        </p:nvSpPr>
        <p:spPr>
          <a:xfrm flipH="1" rot="10800000">
            <a:off x="411200" y="2586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e3afe03cf1_0_546"/>
          <p:cNvSpPr/>
          <p:nvPr/>
        </p:nvSpPr>
        <p:spPr>
          <a:xfrm>
            <a:off x="828838" y="38432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8" name="Google Shape;178;ge3afe03cf1_0_546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79" name="Google Shape;179;ge3afe03cf1_0_546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ge3afe03cf1_0_546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ge3afe03cf1_0_546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ge3afe03cf1_0_546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ge3afe03cf1_0_546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ge3afe03cf1_0_546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5" name="Google Shape;185;ge3afe03cf1_0_546"/>
          <p:cNvSpPr/>
          <p:nvPr/>
        </p:nvSpPr>
        <p:spPr>
          <a:xfrm>
            <a:off x="144926" y="4214500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e3afe03cf1_0_546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0" i="0" lang="pt-BR" sz="12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b="0" i="0" sz="12000" u="none" cap="none" strike="noStrik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87" name="Google Shape;187;ge3afe03cf1_0_54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3afe03cf1_0_587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0" name="Google Shape;190;ge3afe03cf1_0_587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1" name="Google Shape;191;ge3afe03cf1_0_587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92" name="Google Shape;192;ge3afe03cf1_0_587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◇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￭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￮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3" name="Google Shape;193;ge3afe03cf1_0_587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e3afe03cf1_0_587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e3afe03cf1_0_587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e3afe03cf1_0_587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e3afe03cf1_0_587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e3afe03cf1_0_587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e3afe03cf1_0_587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ge3afe03cf1_0_587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1" name="Google Shape;201;ge3afe03cf1_0_58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02" name="Google Shape;202;ge3afe03cf1_0_58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ge3afe03cf1_0_58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4" name="Google Shape;204;ge3afe03cf1_0_587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e3afe03cf1_0_587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6" name="Google Shape;206;ge3afe03cf1_0_587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7" name="Google Shape;207;ge3afe03cf1_0_587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ge3afe03cf1_0_587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ge3afe03cf1_0_587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ge3afe03cf1_0_587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ge3afe03cf1_0_587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ge3afe03cf1_0_587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3" name="Google Shape;213;ge3afe03cf1_0_587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4" name="Google Shape;214;ge3afe03cf1_0_587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215" name="Google Shape;215;ge3afe03cf1_0_587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ge3afe03cf1_0_587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ge3afe03cf1_0_587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ge3afe03cf1_0_587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ge3afe03cf1_0_587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ge3afe03cf1_0_587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ge3afe03cf1_0_587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ge3afe03cf1_0_587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3" name="Google Shape;223;ge3afe03cf1_0_58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24" name="Google Shape;224;ge3afe03cf1_0_587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ge3afe03cf1_0_587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ge3afe03cf1_0_587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ge3afe03cf1_0_587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" name="Google Shape;228;ge3afe03cf1_0_58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e3afe03cf1_0_628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1" name="Google Shape;231;ge3afe03cf1_0_628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2" name="Google Shape;232;ge3afe03cf1_0_628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33" name="Google Shape;233;ge3afe03cf1_0_628"/>
          <p:cNvSpPr txBox="1"/>
          <p:nvPr>
            <p:ph idx="1" type="body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4" name="Google Shape;234;ge3afe03cf1_0_628"/>
          <p:cNvSpPr txBox="1"/>
          <p:nvPr>
            <p:ph idx="2" type="body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5" name="Google Shape;235;ge3afe03cf1_0_628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e3afe03cf1_0_628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ge3afe03cf1_0_628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ge3afe03cf1_0_628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9" name="Google Shape;239;ge3afe03cf1_0_62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40" name="Google Shape;240;ge3afe03cf1_0_628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ge3afe03cf1_0_628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2" name="Google Shape;242;ge3afe03cf1_0_628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3" name="Google Shape;243;ge3afe03cf1_0_628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244" name="Google Shape;244;ge3afe03cf1_0_628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ge3afe03cf1_0_628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ge3afe03cf1_0_628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ge3afe03cf1_0_628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ge3afe03cf1_0_628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ge3afe03cf1_0_628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ge3afe03cf1_0_628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ge3afe03cf1_0_628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2" name="Google Shape;252;ge3afe03cf1_0_62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53" name="Google Shape;253;ge3afe03cf1_0_628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ge3afe03cf1_0_628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ge3afe03cf1_0_628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ge3afe03cf1_0_628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7" name="Google Shape;257;ge3afe03cf1_0_628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e3afe03cf1_0_628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ge3afe03cf1_0_628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ge3afe03cf1_0_628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ge3afe03cf1_0_628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2" name="Google Shape;262;ge3afe03cf1_0_62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63" name="Google Shape;263;ge3afe03cf1_0_628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ge3afe03cf1_0_628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ge3afe03cf1_0_628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ge3afe03cf1_0_628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ge3afe03cf1_0_628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ge3afe03cf1_0_628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9" name="Google Shape;269;ge3afe03cf1_0_628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ge3afe03cf1_0_62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e3afe03cf1_0_670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3" name="Google Shape;273;ge3afe03cf1_0_670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74" name="Google Shape;274;ge3afe03cf1_0_670"/>
          <p:cNvSpPr txBox="1"/>
          <p:nvPr>
            <p:ph idx="1" type="body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5" name="Google Shape;275;ge3afe03cf1_0_670"/>
          <p:cNvSpPr txBox="1"/>
          <p:nvPr>
            <p:ph idx="2" type="body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6" name="Google Shape;276;ge3afe03cf1_0_670"/>
          <p:cNvSpPr txBox="1"/>
          <p:nvPr>
            <p:ph idx="3" type="body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7" name="Google Shape;277;ge3afe03cf1_0_670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ge3afe03cf1_0_670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ge3afe03cf1_0_670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e3afe03cf1_0_670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1" name="Google Shape;281;ge3afe03cf1_0_670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82" name="Google Shape;282;ge3afe03cf1_0_670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ge3afe03cf1_0_670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4" name="Google Shape;284;ge3afe03cf1_0_670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" name="Google Shape;285;ge3afe03cf1_0_670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286" name="Google Shape;286;ge3afe03cf1_0_670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ge3afe03cf1_0_670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ge3afe03cf1_0_670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ge3afe03cf1_0_670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ge3afe03cf1_0_670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ge3afe03cf1_0_670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ge3afe03cf1_0_670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ge3afe03cf1_0_670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4" name="Google Shape;294;ge3afe03cf1_0_670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95" name="Google Shape;295;ge3afe03cf1_0_670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ge3afe03cf1_0_670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ge3afe03cf1_0_670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ge3afe03cf1_0_670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9" name="Google Shape;299;ge3afe03cf1_0_67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0E293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e3afe03cf1_0_463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Google Shape;7;ge3afe03cf1_0_463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◇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￭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￮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ge3afe03cf1_0_46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e3afe03cf1_0_399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/>
              <a:t>Módulo 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e5a00b95ce_0_356"/>
          <p:cNvSpPr txBox="1"/>
          <p:nvPr>
            <p:ph type="title"/>
          </p:nvPr>
        </p:nvSpPr>
        <p:spPr>
          <a:xfrm>
            <a:off x="1873525" y="673650"/>
            <a:ext cx="6573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 sz="3600">
                <a:solidFill>
                  <a:schemeClr val="accent2"/>
                </a:solidFill>
              </a:rPr>
              <a:t>Casting de primitivos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 sz="3600">
              <a:solidFill>
                <a:schemeClr val="accent2"/>
              </a:solidFill>
            </a:endParaRPr>
          </a:p>
        </p:txBody>
      </p:sp>
      <p:graphicFrame>
        <p:nvGraphicFramePr>
          <p:cNvPr id="405" name="Google Shape;405;ge5a00b95ce_0_356"/>
          <p:cNvGraphicFramePr/>
          <p:nvPr/>
        </p:nvGraphicFramePr>
        <p:xfrm>
          <a:off x="1623864" y="154421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{BBF1CC89-E7A4-4CF7-9499-C49440D64217}</a:tableStyleId>
              </a:tblPr>
              <a:tblGrid>
                <a:gridCol w="2919275"/>
                <a:gridCol w="2919275"/>
              </a:tblGrid>
              <a:tr h="334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Tipo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Tamanho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34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boolean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 bit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34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byte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8 bits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34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char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16 bits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34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short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16 bits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34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int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32 bits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34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float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32 bits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34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double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64 bits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34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long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64 bits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e5a00b95ce_0_362"/>
          <p:cNvSpPr txBox="1"/>
          <p:nvPr>
            <p:ph type="title"/>
          </p:nvPr>
        </p:nvSpPr>
        <p:spPr>
          <a:xfrm>
            <a:off x="1873525" y="673650"/>
            <a:ext cx="6573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 sz="3600">
                <a:solidFill>
                  <a:schemeClr val="accent2"/>
                </a:solidFill>
              </a:rPr>
              <a:t>Casting explícito</a:t>
            </a:r>
            <a:endParaRPr/>
          </a:p>
        </p:txBody>
      </p:sp>
      <p:sp>
        <p:nvSpPr>
          <p:cNvPr id="411" name="Google Shape;411;ge5a00b95ce_0_362"/>
          <p:cNvSpPr txBox="1"/>
          <p:nvPr>
            <p:ph idx="4294967295" type="subTitle"/>
          </p:nvPr>
        </p:nvSpPr>
        <p:spPr>
          <a:xfrm>
            <a:off x="2171450" y="1455950"/>
            <a:ext cx="5696100" cy="31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/>
              <a:t>int num1 = 10;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/>
              <a:t>short num2 = num;  (Erro de compilação)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/>
              <a:t>Por que no caso acima o java não nos permite fazer num2 = num1 direto ?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br>
              <a:rPr lang="pt-BR"/>
            </a:br>
            <a:r>
              <a:rPr lang="pt-BR"/>
              <a:t>Por que num1 é do tipo int, que é maior que short. Um inteiro(32 bits) é maior  que um short(16 bits) à nível de armazenamento. O java não permite que um tipo maior seja convertido para um tipo menor, ele faz isso como medida de segurança, para isso é preciso fazer o casting explícito.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e30b2bf0be_1_2"/>
          <p:cNvSpPr txBox="1"/>
          <p:nvPr>
            <p:ph type="title"/>
          </p:nvPr>
        </p:nvSpPr>
        <p:spPr>
          <a:xfrm>
            <a:off x="1873525" y="673650"/>
            <a:ext cx="6573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 sz="3600">
                <a:solidFill>
                  <a:schemeClr val="accent2"/>
                </a:solidFill>
              </a:rPr>
              <a:t>Casting explícito</a:t>
            </a:r>
            <a:endParaRPr/>
          </a:p>
        </p:txBody>
      </p:sp>
      <p:sp>
        <p:nvSpPr>
          <p:cNvPr id="417" name="Google Shape;417;ge30b2bf0be_1_2"/>
          <p:cNvSpPr txBox="1"/>
          <p:nvPr>
            <p:ph idx="4294967295" type="subTitle"/>
          </p:nvPr>
        </p:nvSpPr>
        <p:spPr>
          <a:xfrm>
            <a:off x="2171450" y="1455950"/>
            <a:ext cx="5696100" cy="31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/>
              <a:t>int num = 10;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/>
              <a:t>short  num2 = (short) num;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/>
              <a:t>Neste código ele faz a conversão de um </a:t>
            </a:r>
            <a:r>
              <a:rPr lang="pt-BR"/>
              <a:t>número</a:t>
            </a:r>
            <a:r>
              <a:rPr lang="pt-BR"/>
              <a:t> maior para um </a:t>
            </a:r>
            <a:r>
              <a:rPr lang="pt-BR"/>
              <a:t>número</a:t>
            </a:r>
            <a:r>
              <a:rPr lang="pt-BR"/>
              <a:t> menor, mas neste ponto você está mostrando para ele que você sabe o que está fazendo.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e5a00b95ce_0_641"/>
          <p:cNvSpPr txBox="1"/>
          <p:nvPr>
            <p:ph type="title"/>
          </p:nvPr>
        </p:nvSpPr>
        <p:spPr>
          <a:xfrm>
            <a:off x="1873525" y="673650"/>
            <a:ext cx="6573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 sz="3600">
                <a:solidFill>
                  <a:schemeClr val="accent2"/>
                </a:solidFill>
              </a:rPr>
              <a:t>Casting</a:t>
            </a:r>
            <a:endParaRPr/>
          </a:p>
        </p:txBody>
      </p:sp>
      <p:sp>
        <p:nvSpPr>
          <p:cNvPr id="423" name="Google Shape;423;ge5a00b95ce_0_641"/>
          <p:cNvSpPr txBox="1"/>
          <p:nvPr>
            <p:ph idx="4294967295" type="subTitle"/>
          </p:nvPr>
        </p:nvSpPr>
        <p:spPr>
          <a:xfrm>
            <a:off x="2171450" y="1698275"/>
            <a:ext cx="5696100" cy="29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/>
              <a:t>Observações sobre tipos primitivos: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pt-BR"/>
              <a:t>boolean - Não pode ser moldado para nenhum outro tipo, tanto </a:t>
            </a:r>
            <a:r>
              <a:rPr lang="pt-BR"/>
              <a:t>implicitamente</a:t>
            </a:r>
            <a:r>
              <a:rPr lang="pt-BR"/>
              <a:t>  quando explicitamente. 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pt-BR"/>
              <a:t>char - Nenhum outro tipo pode ser moldado para char. 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pt-BR"/>
              <a:t>long é semelhante a um inteiro, mas com uma possibilidade maior de números.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e5a00b95ce_0_646"/>
          <p:cNvSpPr txBox="1"/>
          <p:nvPr>
            <p:ph type="title"/>
          </p:nvPr>
        </p:nvSpPr>
        <p:spPr>
          <a:xfrm>
            <a:off x="1873525" y="673650"/>
            <a:ext cx="6573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 sz="3600">
                <a:solidFill>
                  <a:schemeClr val="accent2"/>
                </a:solidFill>
              </a:rPr>
              <a:t>Casting implícito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429" name="Google Shape;429;ge5a00b95ce_0_646"/>
          <p:cNvSpPr txBox="1"/>
          <p:nvPr>
            <p:ph idx="4294967295" type="subTitle"/>
          </p:nvPr>
        </p:nvSpPr>
        <p:spPr>
          <a:xfrm>
            <a:off x="2171450" y="1950600"/>
            <a:ext cx="5696100" cy="26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rPr lang="pt-BR"/>
              <a:t>byte b = 1;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/>
              <a:t>short s = b;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/>
              <a:t>	Este é um casting implícito porque não foi preciso deixar claro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/>
              <a:t>que estamos convertendo um byte para short, porque byte é menor que short.  Toda variável que é menor pode ser feito o casting implícito para qualquer outro tipo maior.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e5a00b95ce_0_656"/>
          <p:cNvSpPr txBox="1"/>
          <p:nvPr>
            <p:ph type="title"/>
          </p:nvPr>
        </p:nvSpPr>
        <p:spPr>
          <a:xfrm>
            <a:off x="1873525" y="673650"/>
            <a:ext cx="6573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 sz="3600">
                <a:solidFill>
                  <a:schemeClr val="accent2"/>
                </a:solidFill>
              </a:rPr>
              <a:t>Casting</a:t>
            </a:r>
            <a:endParaRPr/>
          </a:p>
        </p:txBody>
      </p:sp>
      <p:pic>
        <p:nvPicPr>
          <p:cNvPr id="435" name="Google Shape;435;ge5a00b95ce_0_6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9550" y="1624200"/>
            <a:ext cx="6783275" cy="300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e3afe03cf1_0_458"/>
          <p:cNvSpPr txBox="1"/>
          <p:nvPr/>
        </p:nvSpPr>
        <p:spPr>
          <a:xfrm>
            <a:off x="129025" y="1666950"/>
            <a:ext cx="8296200" cy="31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sng" cap="none" strike="noStrike">
              <a:solidFill>
                <a:schemeClr val="hlink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1" name="Google Shape;441;ge3afe03cf1_0_458"/>
          <p:cNvSpPr txBox="1"/>
          <p:nvPr>
            <p:ph idx="4294967295" type="title"/>
          </p:nvPr>
        </p:nvSpPr>
        <p:spPr>
          <a:xfrm>
            <a:off x="1732700" y="821200"/>
            <a:ext cx="6573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Referências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e3afe03cf1_0_40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BackEnd Java</a:t>
            </a:r>
            <a:endParaRPr/>
          </a:p>
        </p:txBody>
      </p:sp>
      <p:sp>
        <p:nvSpPr>
          <p:cNvPr id="356" name="Google Shape;356;ge3afe03cf1_0_40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pt-BR"/>
              <a:t>Rodrigo Pires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e3afe03cf1_0_408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Tipos complexos, boxing (autoboxing), unboxing e casting</a:t>
            </a:r>
            <a:endParaRPr/>
          </a:p>
        </p:txBody>
      </p:sp>
      <p:sp>
        <p:nvSpPr>
          <p:cNvPr id="362" name="Google Shape;362;ge3afe03cf1_0_408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Tipos complexos de variáveis</a:t>
            </a:r>
            <a:endParaRPr/>
          </a:p>
        </p:txBody>
      </p:sp>
      <p:sp>
        <p:nvSpPr>
          <p:cNvPr id="363" name="Google Shape;363;ge3afe03cf1_0_408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pt-BR" sz="48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e40bba16cf_0_3"/>
          <p:cNvSpPr txBox="1"/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Tipos complexos</a:t>
            </a:r>
            <a:r>
              <a:rPr lang="pt-BR"/>
              <a:t> (Wrappers) </a:t>
            </a:r>
            <a:endParaRPr/>
          </a:p>
        </p:txBody>
      </p:sp>
      <p:graphicFrame>
        <p:nvGraphicFramePr>
          <p:cNvPr id="369" name="Google Shape;369;ge40bba16cf_0_3"/>
          <p:cNvGraphicFramePr/>
          <p:nvPr/>
        </p:nvGraphicFramePr>
        <p:xfrm>
          <a:off x="1873514" y="16426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{BBF1CC89-E7A4-4CF7-9499-C49440D64217}</a:tableStyleId>
              </a:tblPr>
              <a:tblGrid>
                <a:gridCol w="2622325"/>
                <a:gridCol w="2622325"/>
              </a:tblGrid>
              <a:tr h="30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Primitivos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Wrappers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0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boolean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Boolean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0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byte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Byte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0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char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Character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0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short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Short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0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int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Integer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0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long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Long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0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float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Float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0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double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Double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e40bba16cf_0_366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Boxing (Autoboxing) e unboxing</a:t>
            </a:r>
            <a:endParaRPr/>
          </a:p>
        </p:txBody>
      </p:sp>
      <p:sp>
        <p:nvSpPr>
          <p:cNvPr id="375" name="Google Shape;375;ge40bba16cf_0_366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pt-BR" sz="48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e5a00b95ce_0_11"/>
          <p:cNvSpPr txBox="1"/>
          <p:nvPr>
            <p:ph type="title"/>
          </p:nvPr>
        </p:nvSpPr>
        <p:spPr>
          <a:xfrm>
            <a:off x="1873525" y="673650"/>
            <a:ext cx="6573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Boxing (Autoboxing)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381" name="Google Shape;381;ge5a00b95ce_0_11"/>
          <p:cNvSpPr txBox="1"/>
          <p:nvPr>
            <p:ph idx="4294967295" type="subTitle"/>
          </p:nvPr>
        </p:nvSpPr>
        <p:spPr>
          <a:xfrm>
            <a:off x="2171450" y="2179350"/>
            <a:ext cx="5696100" cy="27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/>
              <a:t>Boxing ou Autoboxing é a conversão de tipos primitivos para classes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/>
              <a:t>wrappers correspondente.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/>
              <a:t>Exemplos: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/>
              <a:t>Boolean a = true;</a:t>
            </a:r>
            <a:br>
              <a:rPr lang="pt-BR"/>
            </a:br>
            <a:r>
              <a:rPr lang="pt-BR"/>
              <a:t>Byte b = 1;</a:t>
            </a:r>
            <a:br>
              <a:rPr lang="pt-BR"/>
            </a:br>
            <a:r>
              <a:rPr lang="pt-BR"/>
              <a:t>Character c = 'c';</a:t>
            </a:r>
            <a:br>
              <a:rPr lang="pt-BR"/>
            </a:br>
            <a:r>
              <a:rPr lang="pt-BR"/>
              <a:t>Short s = 1;</a:t>
            </a:r>
            <a:br>
              <a:rPr lang="pt-BR"/>
            </a:br>
            <a:r>
              <a:rPr lang="pt-BR"/>
              <a:t>Integer i = 1;</a:t>
            </a:r>
            <a:br>
              <a:rPr lang="pt-BR"/>
            </a:br>
            <a:r>
              <a:rPr lang="pt-BR"/>
              <a:t>Long l = 1L;</a:t>
            </a:r>
            <a:br>
              <a:rPr lang="pt-BR"/>
            </a:br>
            <a:r>
              <a:rPr lang="pt-BR"/>
              <a:t>Float f = 1.0F;</a:t>
            </a:r>
            <a:br>
              <a:rPr lang="pt-BR"/>
            </a:br>
            <a:r>
              <a:rPr lang="pt-BR"/>
              <a:t>Double d = 1.0;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e30b2bf0be_0_4"/>
          <p:cNvSpPr txBox="1"/>
          <p:nvPr>
            <p:ph type="title"/>
          </p:nvPr>
        </p:nvSpPr>
        <p:spPr>
          <a:xfrm>
            <a:off x="1873525" y="673650"/>
            <a:ext cx="6573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U</a:t>
            </a:r>
            <a:r>
              <a:rPr lang="pt-BR" sz="3600">
                <a:solidFill>
                  <a:schemeClr val="accent2"/>
                </a:solidFill>
              </a:rPr>
              <a:t>nboxing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387" name="Google Shape;387;ge30b2bf0be_0_4"/>
          <p:cNvSpPr txBox="1"/>
          <p:nvPr>
            <p:ph idx="4294967295" type="subTitle"/>
          </p:nvPr>
        </p:nvSpPr>
        <p:spPr>
          <a:xfrm>
            <a:off x="2171450" y="2179350"/>
            <a:ext cx="5696100" cy="27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/>
              <a:t>Unboxing é quando você quer converter o valor de um objeto Wrapper para o seu correspondente tipo primitivo.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/>
              <a:t>Exemplos: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/>
              <a:t>boolean a = new Boolean("True");</a:t>
            </a:r>
            <a:br>
              <a:rPr lang="pt-BR"/>
            </a:br>
            <a:r>
              <a:rPr lang="pt-BR"/>
              <a:t>byte b = new Byte("1");</a:t>
            </a:r>
            <a:br>
              <a:rPr lang="pt-BR"/>
            </a:br>
            <a:r>
              <a:rPr lang="pt-BR"/>
              <a:t>char c = new Character('c');</a:t>
            </a:r>
            <a:br>
              <a:rPr lang="pt-BR"/>
            </a:br>
            <a:r>
              <a:rPr lang="pt-BR"/>
              <a:t>short s = new Short((short)1);</a:t>
            </a:r>
            <a:br>
              <a:rPr lang="pt-BR"/>
            </a:br>
            <a:r>
              <a:rPr lang="pt-BR"/>
              <a:t>int i = new Integer(1);</a:t>
            </a:r>
            <a:br>
              <a:rPr lang="pt-BR"/>
            </a:br>
            <a:r>
              <a:rPr lang="pt-BR"/>
              <a:t>long l = new Long(1);</a:t>
            </a:r>
            <a:br>
              <a:rPr lang="pt-BR"/>
            </a:br>
            <a:r>
              <a:rPr lang="pt-BR"/>
              <a:t>float f = new Float(1.0f);</a:t>
            </a:r>
            <a:br>
              <a:rPr lang="pt-BR"/>
            </a:br>
            <a:r>
              <a:rPr lang="pt-BR"/>
              <a:t>double d = new Double(1.0);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e5a00b95ce_0_5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Casting</a:t>
            </a:r>
            <a:endParaRPr/>
          </a:p>
        </p:txBody>
      </p:sp>
      <p:sp>
        <p:nvSpPr>
          <p:cNvPr id="393" name="Google Shape;393;ge5a00b95ce_0_5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pt-BR" sz="48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3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e5a00b95ce_0_351"/>
          <p:cNvSpPr txBox="1"/>
          <p:nvPr>
            <p:ph type="title"/>
          </p:nvPr>
        </p:nvSpPr>
        <p:spPr>
          <a:xfrm>
            <a:off x="1873525" y="673650"/>
            <a:ext cx="6573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 sz="3600">
                <a:solidFill>
                  <a:schemeClr val="accent2"/>
                </a:solidFill>
              </a:rPr>
              <a:t>Casting de primitivos</a:t>
            </a:r>
            <a:endParaRPr/>
          </a:p>
        </p:txBody>
      </p:sp>
      <p:sp>
        <p:nvSpPr>
          <p:cNvPr id="399" name="Google Shape;399;ge5a00b95ce_0_351"/>
          <p:cNvSpPr txBox="1"/>
          <p:nvPr>
            <p:ph idx="4294967295" type="subTitle"/>
          </p:nvPr>
        </p:nvSpPr>
        <p:spPr>
          <a:xfrm>
            <a:off x="2171450" y="2179350"/>
            <a:ext cx="5696100" cy="24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/>
              <a:t>Casting é um recurso, que possibilita mudar um valor de um tipo para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/>
              <a:t>o outro. As vezes isso é feito automático, que chamamos de casting IMPLÍCITO e também pode ser feito por você, chamado de casting EXPLÍCITO.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