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vl6etEUGBPDbMGuVZOdulplrt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3afe03cf1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e3afe03cf1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5df9fafab_0_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e5df9fafa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e5df9fafa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e5df9fafa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5df9fafa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e5df9fafa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e5df9fafa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e5df9fafa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68dd8e7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e68dd8e7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e3afe03cf1_0_4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ge3afe03cf1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3afe03cf1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e3afe03cf1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3afe03cf1_0_4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e3afe03cf1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5df9fafa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e5df9faf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e5df9fafab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e5df9fafa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5df9fafa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e5df9fafa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5df9fafa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e5df9fafa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5df9fafa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e5df9fafa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e5df9fafa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e5df9fafa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3afe03cf1_0_467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ge3afe03cf1_0_467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ge3afe03cf1_0_467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ge3afe03cf1_0_467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ge3afe03cf1_0_467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e3afe03cf1_0_467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e3afe03cf1_0_467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ge3afe03cf1_0_467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ge3afe03cf1_0_46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e3afe03cf1_0_46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ge3afe03cf1_0_467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ge3afe03cf1_0_467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ge3afe03cf1_0_46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ge3afe03cf1_0_46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ge3afe03cf1_0_46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ge3afe03cf1_0_46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ge3afe03cf1_0_46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ge3afe03cf1_0_46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e3afe03cf1_0_46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ge3afe03cf1_0_46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ge3afe03cf1_0_467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ge3afe03cf1_0_46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e3afe03cf1_0_46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e3afe03cf1_0_46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e3afe03cf1_0_46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ge3afe03cf1_0_467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e3afe03cf1_0_467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e3afe03cf1_0_467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e3afe03cf1_0_467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e3afe03cf1_0_467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ge3afe03cf1_0_467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ge3afe03cf1_0_46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e3afe03cf1_0_46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e3afe03cf1_0_46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e3afe03cf1_0_46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e3afe03cf1_0_46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e3afe03cf1_0_46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ge3afe03cf1_0_467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3afe03cf1_0_73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ge3afe03cf1_0_73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ge3afe03cf1_0_73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304" name="Google Shape;304;ge3afe03cf1_0_73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e3afe03cf1_0_73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e3afe03cf1_0_73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e3afe03cf1_0_73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ge3afe03cf1_0_73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09" name="Google Shape;309;ge3afe03cf1_0_7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e3afe03cf1_0_7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ge3afe03cf1_0_73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ge3afe03cf1_0_73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313" name="Google Shape;313;ge3afe03cf1_0_73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e3afe03cf1_0_73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e3afe03cf1_0_73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e3afe03cf1_0_73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e3afe03cf1_0_73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e3afe03cf1_0_73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e3afe03cf1_0_73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e3afe03cf1_0_73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ge3afe03cf1_0_73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22" name="Google Shape;322;ge3afe03cf1_0_7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e3afe03cf1_0_7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e3afe03cf1_0_7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e3afe03cf1_0_7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ge3afe03cf1_0_73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e3afe03cf1_0_73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e3afe03cf1_0_73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e3afe03cf1_0_73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e3afe03cf1_0_73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ge3afe03cf1_0_73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32" name="Google Shape;332;ge3afe03cf1_0_7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e3afe03cf1_0_7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e3afe03cf1_0_7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e3afe03cf1_0_7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e3afe03cf1_0_7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e3afe03cf1_0_7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ge3afe03cf1_0_73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e3afe03cf1_0_73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5a00b95ce_0_422"/>
          <p:cNvSpPr txBox="1"/>
          <p:nvPr>
            <p:ph type="title"/>
          </p:nvPr>
        </p:nvSpPr>
        <p:spPr>
          <a:xfrm>
            <a:off x="457200" y="206010"/>
            <a:ext cx="822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42" name="Google Shape;342;ge5a00b95ce_0_422"/>
          <p:cNvSpPr txBox="1"/>
          <p:nvPr>
            <p:ph idx="1" type="body"/>
          </p:nvPr>
        </p:nvSpPr>
        <p:spPr>
          <a:xfrm>
            <a:off x="457200" y="1200150"/>
            <a:ext cx="82293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5a00b95ce_0_638"/>
          <p:cNvSpPr txBox="1"/>
          <p:nvPr>
            <p:ph type="title"/>
          </p:nvPr>
        </p:nvSpPr>
        <p:spPr>
          <a:xfrm>
            <a:off x="457200" y="206010"/>
            <a:ext cx="822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45" name="Google Shape;345;ge5a00b95ce_0_638"/>
          <p:cNvSpPr txBox="1"/>
          <p:nvPr>
            <p:ph idx="1" type="subTitle"/>
          </p:nvPr>
        </p:nvSpPr>
        <p:spPr>
          <a:xfrm>
            <a:off x="457200" y="1200150"/>
            <a:ext cx="82293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3afe03cf1_0_791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0" name="Google Shape;50;ge3afe03cf1_0_791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51" name="Google Shape;51;ge3afe03cf1_0_791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e3afe03cf1_0_79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3" name="Google Shape;53;ge3afe03cf1_0_79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e3afe03cf1_0_7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3afe03cf1_0_506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ge3afe03cf1_0_506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ge3afe03cf1_0_506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ge3afe03cf1_0_506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e3afe03cf1_0_506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e3afe03cf1_0_506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e3afe03cf1_0_506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e3afe03cf1_0_506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ge3afe03cf1_0_50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65" name="Google Shape;65;ge3afe03cf1_0_50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ge3afe03cf1_0_50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ge3afe03cf1_0_506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ge3afe03cf1_0_506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9" name="Google Shape;69;ge3afe03cf1_0_50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e3afe03cf1_0_50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e3afe03cf1_0_50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e3afe03cf1_0_50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e3afe03cf1_0_50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e3afe03cf1_0_50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e3afe03cf1_0_50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e3afe03cf1_0_50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ge3afe03cf1_0_506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8" name="Google Shape;78;ge3afe03cf1_0_50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e3afe03cf1_0_50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e3afe03cf1_0_50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e3afe03cf1_0_50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ge3afe03cf1_0_506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e3afe03cf1_0_506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e3afe03cf1_0_506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e3afe03cf1_0_506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e3afe03cf1_0_506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ge3afe03cf1_0_506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8" name="Google Shape;88;ge3afe03cf1_0_50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e3afe03cf1_0_50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e3afe03cf1_0_50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e3afe03cf1_0_50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e3afe03cf1_0_50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e3afe03cf1_0_50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ge3afe03cf1_0_506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3afe03cf1_0_69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ge3afe03cf1_0_69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ge3afe03cf1_0_69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9" name="Google Shape;99;ge3afe03cf1_0_69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e3afe03cf1_0_69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e3afe03cf1_0_69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e3afe03cf1_0_69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ge3afe03cf1_0_69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04" name="Google Shape;104;ge3afe03cf1_0_69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e3afe03cf1_0_69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ge3afe03cf1_0_69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ge3afe03cf1_0_69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08" name="Google Shape;108;ge3afe03cf1_0_69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e3afe03cf1_0_69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e3afe03cf1_0_69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e3afe03cf1_0_69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e3afe03cf1_0_69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e3afe03cf1_0_69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e3afe03cf1_0_69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e3afe03cf1_0_69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ge3afe03cf1_0_69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17" name="Google Shape;117;ge3afe03cf1_0_69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e3afe03cf1_0_69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e3afe03cf1_0_69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e3afe03cf1_0_69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ge3afe03cf1_0_69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e3afe03cf1_0_69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e3afe03cf1_0_69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e3afe03cf1_0_69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e3afe03cf1_0_69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ge3afe03cf1_0_69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27" name="Google Shape;127;ge3afe03cf1_0_69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e3afe03cf1_0_69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e3afe03cf1_0_69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e3afe03cf1_0_69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e3afe03cf1_0_69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e3afe03cf1_0_69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ge3afe03cf1_0_69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e3afe03cf1_0_69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afe03cf1_0_779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ge3afe03cf1_0_779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ge3afe03cf1_0_779"/>
          <p:cNvSpPr/>
          <p:nvPr/>
        </p:nvSpPr>
        <p:spPr>
          <a:xfrm flipH="1" rot="10800000">
            <a:off x="-123825" y="84779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e3afe03cf1_0_779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e3afe03cf1_0_779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e3afe03cf1_0_779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e3afe03cf1_0_779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e3afe03cf1_0_779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e3afe03cf1_0_779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e3afe03cf1_0_779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e3afe03cf1_0_77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3afe03cf1_0_546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ge3afe03cf1_0_546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ge3afe03cf1_0_546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◇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￭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￮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ge3afe03cf1_0_546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e3afe03cf1_0_546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e3afe03cf1_0_546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e3afe03cf1_0_546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ge3afe03cf1_0_546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156" name="Google Shape;156;ge3afe03cf1_0_54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e3afe03cf1_0_54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ge3afe03cf1_0_546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ge3afe03cf1_0_546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60" name="Google Shape;160;ge3afe03cf1_0_54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e3afe03cf1_0_54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e3afe03cf1_0_54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e3afe03cf1_0_54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e3afe03cf1_0_54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e3afe03cf1_0_54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e3afe03cf1_0_54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3afe03cf1_0_54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ge3afe03cf1_0_546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69" name="Google Shape;169;ge3afe03cf1_0_54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e3afe03cf1_0_54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e3afe03cf1_0_54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e3afe03cf1_0_54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ge3afe03cf1_0_546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e3afe03cf1_0_546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e3afe03cf1_0_546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e3afe03cf1_0_546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3afe03cf1_0_546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ge3afe03cf1_0_546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79" name="Google Shape;179;ge3afe03cf1_0_54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e3afe03cf1_0_54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e3afe03cf1_0_54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e3afe03cf1_0_54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3afe03cf1_0_54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e3afe03cf1_0_54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ge3afe03cf1_0_546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e3afe03cf1_0_54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pt-BR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e3afe03cf1_0_54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3afe03cf1_0_587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ge3afe03cf1_0_58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ge3afe03cf1_0_58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92" name="Google Shape;192;ge3afe03cf1_0_587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ge3afe03cf1_0_58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e3afe03cf1_0_58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e3afe03cf1_0_58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e3afe03cf1_0_58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e3afe03cf1_0_587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e3afe03cf1_0_58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e3afe03cf1_0_58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e3afe03cf1_0_587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ge3afe03cf1_0_58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02" name="Google Shape;202;ge3afe03cf1_0_58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e3afe03cf1_0_58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ge3afe03cf1_0_58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3afe03cf1_0_587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ge3afe03cf1_0_58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7" name="Google Shape;207;ge3afe03cf1_0_58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e3afe03cf1_0_58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e3afe03cf1_0_58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e3afe03cf1_0_58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e3afe03cf1_0_58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e3afe03cf1_0_58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ge3afe03cf1_0_587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ge3afe03cf1_0_587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15" name="Google Shape;215;ge3afe03cf1_0_58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e3afe03cf1_0_58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e3afe03cf1_0_58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e3afe03cf1_0_58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e3afe03cf1_0_58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e3afe03cf1_0_58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e3afe03cf1_0_58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e3afe03cf1_0_58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ge3afe03cf1_0_58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24" name="Google Shape;224;ge3afe03cf1_0_58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e3afe03cf1_0_58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e3afe03cf1_0_58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e3afe03cf1_0_58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ge3afe03cf1_0_58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3afe03cf1_0_62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" name="Google Shape;231;ge3afe03cf1_0_62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ge3afe03cf1_0_62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3" name="Google Shape;233;ge3afe03cf1_0_628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4" name="Google Shape;234;ge3afe03cf1_0_628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5" name="Google Shape;235;ge3afe03cf1_0_62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e3afe03cf1_0_62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e3afe03cf1_0_62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e3afe03cf1_0_62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ge3afe03cf1_0_62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40" name="Google Shape;240;ge3afe03cf1_0_62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e3afe03cf1_0_62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ge3afe03cf1_0_62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ge3afe03cf1_0_628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44" name="Google Shape;244;ge3afe03cf1_0_62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e3afe03cf1_0_62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e3afe03cf1_0_62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e3afe03cf1_0_62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e3afe03cf1_0_62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e3afe03cf1_0_62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e3afe03cf1_0_62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e3afe03cf1_0_62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ge3afe03cf1_0_62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53" name="Google Shape;253;ge3afe03cf1_0_62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e3afe03cf1_0_62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e3afe03cf1_0_62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e3afe03cf1_0_62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ge3afe03cf1_0_62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e3afe03cf1_0_62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e3afe03cf1_0_62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e3afe03cf1_0_62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e3afe03cf1_0_62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ge3afe03cf1_0_62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63" name="Google Shape;263;ge3afe03cf1_0_62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e3afe03cf1_0_62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e3afe03cf1_0_62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e3afe03cf1_0_62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e3afe03cf1_0_62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e3afe03cf1_0_62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ge3afe03cf1_0_62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e3afe03cf1_0_6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3afe03cf1_0_670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ge3afe03cf1_0_67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4" name="Google Shape;274;ge3afe03cf1_0_670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5" name="Google Shape;275;ge3afe03cf1_0_670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6" name="Google Shape;276;ge3afe03cf1_0_670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7" name="Google Shape;277;ge3afe03cf1_0_67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e3afe03cf1_0_67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e3afe03cf1_0_67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e3afe03cf1_0_67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ge3afe03cf1_0_67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82" name="Google Shape;282;ge3afe03cf1_0_67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e3afe03cf1_0_67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ge3afe03cf1_0_670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e3afe03cf1_0_670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86" name="Google Shape;286;ge3afe03cf1_0_67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e3afe03cf1_0_67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e3afe03cf1_0_67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e3afe03cf1_0_67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e3afe03cf1_0_67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e3afe03cf1_0_67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e3afe03cf1_0_67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e3afe03cf1_0_67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ge3afe03cf1_0_67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95" name="Google Shape;295;ge3afe03cf1_0_67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e3afe03cf1_0_67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e3afe03cf1_0_67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e3afe03cf1_0_67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ge3afe03cf1_0_67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3afe03cf1_0_46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e3afe03cf1_0_463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e3afe03cf1_0_46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digaomilleniun/backend-java-eba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devmedia.com.br/cursos/jav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3afe03cf1_0_399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Módulo 12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e5df9fafab_0_141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Map</a:t>
            </a:r>
            <a:endParaRPr/>
          </a:p>
        </p:txBody>
      </p:sp>
      <p:sp>
        <p:nvSpPr>
          <p:cNvPr id="404" name="Google Shape;404;ge5df9fafab_0_14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pt-BR" sz="4800">
                <a:solidFill>
                  <a:srgbClr val="FFFFFF"/>
                </a:solidFill>
              </a:rPr>
              <a:t>3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5df9fafab_0_146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600">
                <a:solidFill>
                  <a:schemeClr val="accent2"/>
                </a:solidFill>
              </a:rPr>
              <a:t>Implementações - Map</a:t>
            </a:r>
            <a:endParaRPr/>
          </a:p>
        </p:txBody>
      </p:sp>
      <p:sp>
        <p:nvSpPr>
          <p:cNvPr id="410" name="Google Shape;410;ge5df9fafab_0_146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➔"/>
            </a:pPr>
            <a:r>
              <a:rPr b="0" i="0" lang="pt-BR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HashMap:</a:t>
            </a:r>
            <a:r>
              <a:rPr b="0" i="0" lang="pt-BR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 baseada em tabela de espalhamento, permite chaves e valores null. Não existe garantia que os dados ficarão ordenados. Escolha esta implementação se a ordenação não for importante e desejar uma estrutura onde seja necessário um ID (identificador). 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Exemplo de aplicação:</a:t>
            </a:r>
            <a:r>
              <a:rPr b="0" i="0" lang="pt-BR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 Um exemplo de aplicação é o catálogo da biblioteca pessoal, onde a chave poderia ser o ISBN (International Standard Book Number);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e5df9fafab_0_74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600">
                <a:solidFill>
                  <a:schemeClr val="accent2"/>
                </a:solidFill>
              </a:rPr>
              <a:t>Implementações - Map</a:t>
            </a:r>
            <a:endParaRPr/>
          </a:p>
        </p:txBody>
      </p:sp>
      <p:sp>
        <p:nvSpPr>
          <p:cNvPr id="416" name="Google Shape;416;ge5df9fafab_0_74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➔"/>
            </a:pPr>
            <a:r>
              <a:rPr b="0" i="0" lang="pt-BR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TreeMap:</a:t>
            </a:r>
            <a:r>
              <a:rPr b="0" i="0" lang="pt-BR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 implementa a interface </a:t>
            </a:r>
            <a:r>
              <a:rPr b="0" i="0" lang="pt-BR" sz="1400" u="sng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SortedMap</a:t>
            </a:r>
            <a:r>
              <a:rPr b="0" i="0" lang="pt-BR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. Há garantia que o mapa estará classificado em ordem ascendente das chaves. Mas existe a opção de especificar uma ordem diferente. Use esta implementação para um mapa ordenado. Aplicação semelhante a HashMap, com a diferença que TreeMap perde no quesito desempenho;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e5df9fafab_0_80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600">
                <a:solidFill>
                  <a:schemeClr val="accent2"/>
                </a:solidFill>
              </a:rPr>
              <a:t>Implementações - Map</a:t>
            </a:r>
            <a:endParaRPr/>
          </a:p>
        </p:txBody>
      </p:sp>
      <p:sp>
        <p:nvSpPr>
          <p:cNvPr id="422" name="Google Shape;422;ge5df9fafab_0_80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➔"/>
            </a:pPr>
            <a:r>
              <a:rPr b="0" i="0" lang="pt-BR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LinkedHashMap:</a:t>
            </a:r>
            <a:r>
              <a:rPr b="0" i="0" lang="pt-BR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 mantém uma lista duplamente ligada através de seus itens. A ordem de iteração é a ordem em que as chaves são inseridas no mapa. Se for necessário um mapa onde os elementos são iterados na ordem em que foram inseridos, use esta implementação. 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Exemplo de aplicação:</a:t>
            </a:r>
            <a:r>
              <a:rPr b="0" i="0" lang="pt-BR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 O registro dos corredores de uma maratona, onde a chave seria o número que cada um recebe no ato da inscrição, é um exemplo de aplicação desta coleção.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e68dd8e7ac_0_0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600">
                <a:solidFill>
                  <a:schemeClr val="accent2"/>
                </a:solidFill>
              </a:rPr>
              <a:t>Tarefa</a:t>
            </a:r>
            <a:endParaRPr/>
          </a:p>
        </p:txBody>
      </p:sp>
      <p:sp>
        <p:nvSpPr>
          <p:cNvPr id="428" name="Google Shape;428;ge68dd8e7ac_0_0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Fazer um programa que leia um nome e o sexo. Separar as pessoas por grupos. Masculino e Feminio.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Versionar no github na pata Colecoes-parte-2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e3afe03cf1_0_458"/>
          <p:cNvSpPr txBox="1"/>
          <p:nvPr/>
        </p:nvSpPr>
        <p:spPr>
          <a:xfrm>
            <a:off x="129025" y="1666950"/>
            <a:ext cx="82962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Exemplos disponíveis no meu github:</a:t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https://github.com/digaomilleniun/backend-java-ebac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e3afe03cf1_0_458"/>
          <p:cNvSpPr txBox="1"/>
          <p:nvPr>
            <p:ph idx="4294967295" type="title"/>
          </p:nvPr>
        </p:nvSpPr>
        <p:spPr>
          <a:xfrm>
            <a:off x="1732700" y="821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Referências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3afe03cf1_0_40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BackEnd Java</a:t>
            </a:r>
            <a:endParaRPr/>
          </a:p>
        </p:txBody>
      </p:sp>
      <p:sp>
        <p:nvSpPr>
          <p:cNvPr id="356" name="Google Shape;356;ge3afe03cf1_0_40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Rodrigo Pires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afe03cf1_0_408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Coleções - </a:t>
            </a:r>
            <a:r>
              <a:rPr lang="pt-BR">
                <a:solidFill>
                  <a:schemeClr val="accent2"/>
                </a:solidFill>
              </a:rPr>
              <a:t>Collections Parte 2</a:t>
            </a:r>
            <a:endParaRPr/>
          </a:p>
        </p:txBody>
      </p:sp>
      <p:sp>
        <p:nvSpPr>
          <p:cNvPr id="362" name="Google Shape;362;ge3afe03cf1_0_408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5df9fafab_0_10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600">
                <a:solidFill>
                  <a:schemeClr val="accent2"/>
                </a:solidFill>
              </a:rPr>
              <a:t>Coleções - Collections</a:t>
            </a:r>
            <a:endParaRPr/>
          </a:p>
        </p:txBody>
      </p:sp>
      <p:pic>
        <p:nvPicPr>
          <p:cNvPr id="368" name="Google Shape;368;ge5df9fafab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4600" y="1441500"/>
            <a:ext cx="5389201" cy="35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5df9fafab_0_92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Array</a:t>
            </a:r>
            <a:endParaRPr/>
          </a:p>
        </p:txBody>
      </p:sp>
      <p:sp>
        <p:nvSpPr>
          <p:cNvPr id="374" name="Google Shape;374;ge5df9fafab_0_92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pt-BR" sz="4800">
                <a:solidFill>
                  <a:srgbClr val="FFFFFF"/>
                </a:solidFill>
              </a:rPr>
              <a:t>1 e 2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e5df9fafab_0_68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600">
                <a:solidFill>
                  <a:schemeClr val="accent2"/>
                </a:solidFill>
              </a:rPr>
              <a:t>Array</a:t>
            </a:r>
            <a:endParaRPr/>
          </a:p>
        </p:txBody>
      </p:sp>
      <p:sp>
        <p:nvSpPr>
          <p:cNvPr id="380" name="Google Shape;380;ge5df9fafab_0_68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Os arrays ou matrizes, como são conhecidos pelo </a:t>
            </a:r>
            <a:r>
              <a:rPr b="0" i="0" lang="pt-BR" sz="1400" u="none" cap="none" strike="noStrike">
                <a:solidFill>
                  <a:srgbClr val="C6DAEC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</a:t>
            </a:r>
            <a:r>
              <a:rPr b="0" i="0" lang="pt-BR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, fazem parte do pacote java.util na coleção da API do Java. São objetos de recipientes que contém um número fixo de valores de um único tipo. O comprimento de um array é estabelecido quando criado, sendo que após a criação o seu comprimento fica fixo.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Cada item em um array é chamado de elemento, e cada elemento é acessado pelo número, o índice. Abaixo é mostrado se dá esse acesso aos seus elementos, lembrando que sempre sua numeração começa em 0.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5df9fafab_0_152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600">
                <a:solidFill>
                  <a:schemeClr val="accent2"/>
                </a:solidFill>
              </a:rPr>
              <a:t>Array</a:t>
            </a:r>
            <a:endParaRPr/>
          </a:p>
        </p:txBody>
      </p:sp>
      <p:pic>
        <p:nvPicPr>
          <p:cNvPr id="386" name="Google Shape;386;ge5df9fafab_0_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800" y="2108075"/>
            <a:ext cx="6861623" cy="16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5df9fafab_0_161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600">
                <a:solidFill>
                  <a:schemeClr val="accent2"/>
                </a:solidFill>
              </a:rPr>
              <a:t>Array bidimensional</a:t>
            </a:r>
            <a:endParaRPr/>
          </a:p>
        </p:txBody>
      </p:sp>
      <p:sp>
        <p:nvSpPr>
          <p:cNvPr id="392" name="Google Shape;392;ge5df9fafab_0_161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Esse tipo de array é declarado como tendo duas dimensões e é usado para representar tabelas de valores que consistem em informações organizadas em linhas e colunas.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Os arrays bidimensionais precisam de dois índices para identificar um elemento particular.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Por exemplo, quando um array é identificado dessa forma “numero[indiceA][indiceB]”, a variável numero é o array, o indiceA é a linha e o indiceB é identificado como a coluna, fazendo uma identificação de cada elemento no array por número de linha e coluna.</a:t>
            </a:r>
            <a:endParaRPr b="0" i="0" sz="1350" u="none" cap="none" strike="noStrike">
              <a:solidFill>
                <a:srgbClr val="25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5df9fafab_0_166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600">
                <a:solidFill>
                  <a:schemeClr val="accent2"/>
                </a:solidFill>
              </a:rPr>
              <a:t>Array bidimensional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398" name="Google Shape;398;ge5df9fafab_0_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3388" y="1470925"/>
            <a:ext cx="5777226" cy="327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