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 Slab"/>
      <p:regular r:id="rId27"/>
      <p:bold r:id="rId28"/>
    </p:embeddedFont>
    <p:embeddedFont>
      <p:font typeface="Nixie One"/>
      <p:regular r:id="rId29"/>
    </p:embeddedFont>
    <p:embeddedFont>
      <p:font typeface="Montserrat"/>
      <p:regular r:id="rId30"/>
      <p:bold r:id="rId31"/>
      <p:italic r:id="rId32"/>
      <p:boldItalic r:id="rId33"/>
    </p:embeddedFont>
    <p:embeddedFont>
      <p:font typeface="Helvetica Neue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8" roundtripDataSignature="AMtx7mi258afICEKG5FeWFYLwhV34Tkm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Slab-bold.fntdata"/><Relationship Id="rId27" Type="http://schemas.openxmlformats.org/officeDocument/2006/relationships/font" Target="fonts/RobotoSlab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ixie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35" Type="http://schemas.openxmlformats.org/officeDocument/2006/relationships/font" Target="fonts/HelveticaNeue-bold.fntdata"/><Relationship Id="rId12" Type="http://schemas.openxmlformats.org/officeDocument/2006/relationships/slide" Target="slides/slide7.xml"/><Relationship Id="rId34" Type="http://schemas.openxmlformats.org/officeDocument/2006/relationships/font" Target="fonts/HelveticaNeue-regular.fntdata"/><Relationship Id="rId15" Type="http://schemas.openxmlformats.org/officeDocument/2006/relationships/slide" Target="slides/slide10.xml"/><Relationship Id="rId37" Type="http://schemas.openxmlformats.org/officeDocument/2006/relationships/font" Target="fonts/HelveticaNeue-boldItalic.fntdata"/><Relationship Id="rId14" Type="http://schemas.openxmlformats.org/officeDocument/2006/relationships/slide" Target="slides/slide9.xml"/><Relationship Id="rId36" Type="http://schemas.openxmlformats.org/officeDocument/2006/relationships/font" Target="fonts/HelveticaNeue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customschemas.google.com/relationships/presentationmetadata" Target="meta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e3afe03cf1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8" name="Google Shape;348;ge3afe03cf1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e5a00b95c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" name="Google Shape;401;ge5a00b95c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e30cad33e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ge30cad33e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e30cad33e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ge30cad33e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e30cad33e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ge30cad33e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e30cad33e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5" name="Google Shape;425;ge30cad33e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e30cad33e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1" name="Google Shape;431;ge30cad33e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e30cad33e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7" name="Google Shape;437;ge30cad33e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e30cad33e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3" name="Google Shape;443;ge30cad33e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e30cad33e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9" name="Google Shape;449;ge30cad33e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e5a00b95ce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5" name="Google Shape;455;ge5a00b95c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e3afe03cf1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ge3afe03cf1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e30cad33e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1" name="Google Shape;461;ge30cad33e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e3afe03cf1_0_4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7" name="Google Shape;467;ge3afe03cf1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e3afe03cf1_0_40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ge3afe03cf1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e40bba16c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ge40bba16c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e30cad33e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ge30cad33e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e30cad33e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ge30cad33e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e30cad33e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ge30cad33e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e30cad33e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ge30cad33e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e40bba16cf_0_3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ge40bba16cf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e3afe03cf1_0_467"/>
          <p:cNvSpPr/>
          <p:nvPr/>
        </p:nvSpPr>
        <p:spPr>
          <a:xfrm flipH="1" rot="10800000">
            <a:off x="3919993" y="3977033"/>
            <a:ext cx="1303500" cy="11283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ge3afe03cf1_0_467"/>
          <p:cNvSpPr/>
          <p:nvPr/>
        </p:nvSpPr>
        <p:spPr>
          <a:xfrm rot="5400000">
            <a:off x="3809057" y="-81000"/>
            <a:ext cx="1525500" cy="1761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ge3afe03cf1_0_467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ge3afe03cf1_0_467"/>
          <p:cNvSpPr/>
          <p:nvPr/>
        </p:nvSpPr>
        <p:spPr>
          <a:xfrm flipH="1" rot="10800000">
            <a:off x="2809875" y="-172875"/>
            <a:ext cx="1111500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ge3afe03cf1_0_467"/>
          <p:cNvSpPr/>
          <p:nvPr/>
        </p:nvSpPr>
        <p:spPr>
          <a:xfrm flipH="1" rot="10800000">
            <a:off x="3602723" y="1360109"/>
            <a:ext cx="493800" cy="427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ge3afe03cf1_0_467"/>
          <p:cNvSpPr/>
          <p:nvPr/>
        </p:nvSpPr>
        <p:spPr>
          <a:xfrm flipH="1" rot="10800000">
            <a:off x="5278915" y="855279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e3afe03cf1_0_467"/>
          <p:cNvSpPr/>
          <p:nvPr/>
        </p:nvSpPr>
        <p:spPr>
          <a:xfrm flipH="1" rot="10800000">
            <a:off x="5365799" y="352324"/>
            <a:ext cx="493800" cy="427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" name="Google Shape;17;ge3afe03cf1_0_467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ge3afe03cf1_0_46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ge3afe03cf1_0_46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0;ge3afe03cf1_0_467"/>
          <p:cNvSpPr/>
          <p:nvPr/>
        </p:nvSpPr>
        <p:spPr>
          <a:xfrm>
            <a:off x="3253021" y="113273"/>
            <a:ext cx="225085" cy="38996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21;ge3afe03cf1_0_467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ge3afe03cf1_0_46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ge3afe03cf1_0_46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ge3afe03cf1_0_46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ge3afe03cf1_0_46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ge3afe03cf1_0_46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ge3afe03cf1_0_46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ge3afe03cf1_0_46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ge3afe03cf1_0_46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ge3afe03cf1_0_467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ge3afe03cf1_0_46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ge3afe03cf1_0_46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ge3afe03cf1_0_46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ge3afe03cf1_0_46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ge3afe03cf1_0_467"/>
          <p:cNvSpPr/>
          <p:nvPr/>
        </p:nvSpPr>
        <p:spPr>
          <a:xfrm flipH="1" rot="10800000">
            <a:off x="5010533" y="4576648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ge3afe03cf1_0_467"/>
          <p:cNvSpPr/>
          <p:nvPr/>
        </p:nvSpPr>
        <p:spPr>
          <a:xfrm flipH="1" rot="10800000">
            <a:off x="5133679" y="4056450"/>
            <a:ext cx="540000" cy="467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ge3afe03cf1_0_467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ge3afe03cf1_0_467"/>
          <p:cNvSpPr/>
          <p:nvPr/>
        </p:nvSpPr>
        <p:spPr>
          <a:xfrm flipH="1" rot="10800000">
            <a:off x="3530384" y="4576662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ge3afe03cf1_0_467"/>
          <p:cNvSpPr/>
          <p:nvPr/>
        </p:nvSpPr>
        <p:spPr>
          <a:xfrm>
            <a:off x="5370705" y="4867761"/>
            <a:ext cx="312503" cy="312484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" name="Google Shape;40;ge3afe03cf1_0_467"/>
          <p:cNvGrpSpPr/>
          <p:nvPr/>
        </p:nvGrpSpPr>
        <p:grpSpPr>
          <a:xfrm>
            <a:off x="5772008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ge3afe03cf1_0_467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ge3afe03cf1_0_467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ge3afe03cf1_0_467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ge3afe03cf1_0_467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ge3afe03cf1_0_467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ge3afe03cf1_0_467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ge3afe03cf1_0_467"/>
          <p:cNvSpPr/>
          <p:nvPr/>
        </p:nvSpPr>
        <p:spPr>
          <a:xfrm>
            <a:off x="3429208" y="3904791"/>
            <a:ext cx="377839" cy="34368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e3afe03cf1_0_739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2" name="Google Shape;302;ge3afe03cf1_0_739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3" name="Google Shape;303;ge3afe03cf1_0_73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304" name="Google Shape;304;ge3afe03cf1_0_739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ge3afe03cf1_0_739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ge3afe03cf1_0_739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e3afe03cf1_0_739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8" name="Google Shape;308;ge3afe03cf1_0_73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309" name="Google Shape;309;ge3afe03cf1_0_73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ge3afe03cf1_0_73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1" name="Google Shape;311;ge3afe03cf1_0_739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2" name="Google Shape;312;ge3afe03cf1_0_739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313" name="Google Shape;313;ge3afe03cf1_0_73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ge3afe03cf1_0_73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ge3afe03cf1_0_73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ge3afe03cf1_0_73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ge3afe03cf1_0_73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ge3afe03cf1_0_73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ge3afe03cf1_0_73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ge3afe03cf1_0_73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1" name="Google Shape;321;ge3afe03cf1_0_73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22" name="Google Shape;322;ge3afe03cf1_0_73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ge3afe03cf1_0_73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ge3afe03cf1_0_73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ge3afe03cf1_0_73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6" name="Google Shape;326;ge3afe03cf1_0_739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e3afe03cf1_0_739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ge3afe03cf1_0_739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ge3afe03cf1_0_739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ge3afe03cf1_0_739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1" name="Google Shape;331;ge3afe03cf1_0_73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32" name="Google Shape;332;ge3afe03cf1_0_73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ge3afe03cf1_0_73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ge3afe03cf1_0_73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ge3afe03cf1_0_73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ge3afe03cf1_0_73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ge3afe03cf1_0_73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8" name="Google Shape;338;ge3afe03cf1_0_739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e3afe03cf1_0_73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e5a00b95ce_0_422"/>
          <p:cNvSpPr txBox="1"/>
          <p:nvPr>
            <p:ph type="title"/>
          </p:nvPr>
        </p:nvSpPr>
        <p:spPr>
          <a:xfrm>
            <a:off x="457200" y="206010"/>
            <a:ext cx="8229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42" name="Google Shape;342;ge5a00b95ce_0_422"/>
          <p:cNvSpPr txBox="1"/>
          <p:nvPr>
            <p:ph idx="1" type="body"/>
          </p:nvPr>
        </p:nvSpPr>
        <p:spPr>
          <a:xfrm>
            <a:off x="457200" y="1200150"/>
            <a:ext cx="8229300" cy="3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AND_BODY_1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e5a00b95ce_0_638"/>
          <p:cNvSpPr txBox="1"/>
          <p:nvPr>
            <p:ph type="title"/>
          </p:nvPr>
        </p:nvSpPr>
        <p:spPr>
          <a:xfrm>
            <a:off x="457200" y="206010"/>
            <a:ext cx="8229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45" name="Google Shape;345;ge5a00b95ce_0_638"/>
          <p:cNvSpPr txBox="1"/>
          <p:nvPr>
            <p:ph idx="1" type="subTitle"/>
          </p:nvPr>
        </p:nvSpPr>
        <p:spPr>
          <a:xfrm>
            <a:off x="457200" y="1200150"/>
            <a:ext cx="82293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e3afe03cf1_0_791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0" name="Google Shape;50;ge3afe03cf1_0_791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51" name="Google Shape;51;ge3afe03cf1_0_791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e3afe03cf1_0_791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53" name="Google Shape;53;ge3afe03cf1_0_791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54" name="Google Shape;54;ge3afe03cf1_0_7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3afe03cf1_0_506"/>
          <p:cNvSpPr/>
          <p:nvPr/>
        </p:nvSpPr>
        <p:spPr>
          <a:xfrm flipH="1" rot="10800000">
            <a:off x="-94969" y="303826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" name="Google Shape;57;ge3afe03cf1_0_506"/>
          <p:cNvSpPr/>
          <p:nvPr/>
        </p:nvSpPr>
        <p:spPr>
          <a:xfrm rot="5400000">
            <a:off x="559400" y="1538825"/>
            <a:ext cx="1788000" cy="2064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" name="Google Shape;58;ge3afe03cf1_0_506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9" name="Google Shape;59;ge3afe03cf1_0_506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ge3afe03cf1_0_506"/>
          <p:cNvSpPr/>
          <p:nvPr/>
        </p:nvSpPr>
        <p:spPr>
          <a:xfrm flipH="1" rot="10800000">
            <a:off x="66674" y="31354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ge3afe03cf1_0_506"/>
          <p:cNvSpPr/>
          <p:nvPr/>
        </p:nvSpPr>
        <p:spPr>
          <a:xfrm flipH="1" rot="10800000">
            <a:off x="828675" y="35165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ge3afe03cf1_0_506"/>
          <p:cNvSpPr/>
          <p:nvPr/>
        </p:nvSpPr>
        <p:spPr>
          <a:xfrm flipH="1" rot="10800000">
            <a:off x="761999" y="8779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e3afe03cf1_0_506"/>
          <p:cNvSpPr/>
          <p:nvPr/>
        </p:nvSpPr>
        <p:spPr>
          <a:xfrm flipH="1" rot="10800000">
            <a:off x="793851" y="4692801"/>
            <a:ext cx="517500" cy="4479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" name="Google Shape;64;ge3afe03cf1_0_506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65" name="Google Shape;65;ge3afe03cf1_0_50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ge3afe03cf1_0_50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" name="Google Shape;67;ge3afe03cf1_0_506"/>
          <p:cNvSpPr/>
          <p:nvPr/>
        </p:nvSpPr>
        <p:spPr>
          <a:xfrm>
            <a:off x="393600" y="334662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" name="Google Shape;68;ge3afe03cf1_0_506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9" name="Google Shape;69;ge3afe03cf1_0_50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ge3afe03cf1_0_50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ge3afe03cf1_0_50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ge3afe03cf1_0_50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ge3afe03cf1_0_50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ge3afe03cf1_0_50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ge3afe03cf1_0_50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ge3afe03cf1_0_50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" name="Google Shape;77;ge3afe03cf1_0_506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8" name="Google Shape;78;ge3afe03cf1_0_50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ge3afe03cf1_0_50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ge3afe03cf1_0_50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ge3afe03cf1_0_50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" name="Google Shape;82;ge3afe03cf1_0_506"/>
          <p:cNvSpPr/>
          <p:nvPr/>
        </p:nvSpPr>
        <p:spPr>
          <a:xfrm flipH="1" rot="10800000">
            <a:off x="733424" y="39360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e3afe03cf1_0_506"/>
          <p:cNvSpPr/>
          <p:nvPr/>
        </p:nvSpPr>
        <p:spPr>
          <a:xfrm flipH="1" rot="10800000">
            <a:off x="738525" y="1008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e3afe03cf1_0_506"/>
          <p:cNvSpPr/>
          <p:nvPr/>
        </p:nvSpPr>
        <p:spPr>
          <a:xfrm flipH="1" rot="10800000">
            <a:off x="-291325" y="4148475"/>
            <a:ext cx="1182300" cy="1023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e3afe03cf1_0_506"/>
          <p:cNvSpPr/>
          <p:nvPr/>
        </p:nvSpPr>
        <p:spPr>
          <a:xfrm flipH="1" rot="10800000">
            <a:off x="420725" y="-652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e3afe03cf1_0_506"/>
          <p:cNvSpPr/>
          <p:nvPr/>
        </p:nvSpPr>
        <p:spPr>
          <a:xfrm>
            <a:off x="1019338" y="416705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" name="Google Shape;87;ge3afe03cf1_0_506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8" name="Google Shape;88;ge3afe03cf1_0_50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ge3afe03cf1_0_50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ge3afe03cf1_0_50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ge3afe03cf1_0_50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ge3afe03cf1_0_50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ge3afe03cf1_0_50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ge3afe03cf1_0_506"/>
          <p:cNvSpPr/>
          <p:nvPr/>
        </p:nvSpPr>
        <p:spPr>
          <a:xfrm>
            <a:off x="47199" y="4430470"/>
            <a:ext cx="505231" cy="459562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3afe03cf1_0_699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7" name="Google Shape;97;ge3afe03cf1_0_699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" name="Google Shape;98;ge3afe03cf1_0_699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99" name="Google Shape;99;ge3afe03cf1_0_699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e3afe03cf1_0_699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e3afe03cf1_0_699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e3afe03cf1_0_699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" name="Google Shape;103;ge3afe03cf1_0_69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04" name="Google Shape;104;ge3afe03cf1_0_69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ge3afe03cf1_0_69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" name="Google Shape;106;ge3afe03cf1_0_699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Google Shape;107;ge3afe03cf1_0_699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108" name="Google Shape;108;ge3afe03cf1_0_69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ge3afe03cf1_0_69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ge3afe03cf1_0_69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ge3afe03cf1_0_69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ge3afe03cf1_0_69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ge3afe03cf1_0_69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ge3afe03cf1_0_69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ge3afe03cf1_0_69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" name="Google Shape;116;ge3afe03cf1_0_69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17" name="Google Shape;117;ge3afe03cf1_0_69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ge3afe03cf1_0_69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ge3afe03cf1_0_69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ge3afe03cf1_0_69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ge3afe03cf1_0_699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e3afe03cf1_0_699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e3afe03cf1_0_699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e3afe03cf1_0_699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e3afe03cf1_0_699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6" name="Google Shape;126;ge3afe03cf1_0_69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27" name="Google Shape;127;ge3afe03cf1_0_69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ge3afe03cf1_0_69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ge3afe03cf1_0_69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ge3afe03cf1_0_69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ge3afe03cf1_0_69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ge3afe03cf1_0_69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" name="Google Shape;133;ge3afe03cf1_0_699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e3afe03cf1_0_69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afe03cf1_0_779"/>
          <p:cNvSpPr/>
          <p:nvPr/>
        </p:nvSpPr>
        <p:spPr>
          <a:xfrm flipH="1" rot="10800000">
            <a:off x="8218352" y="4121459"/>
            <a:ext cx="685200" cy="5934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" name="Google Shape;137;ge3afe03cf1_0_779"/>
          <p:cNvSpPr/>
          <p:nvPr/>
        </p:nvSpPr>
        <p:spPr>
          <a:xfrm rot="5400000">
            <a:off x="388487" y="105212"/>
            <a:ext cx="944100" cy="10902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8" name="Google Shape;138;ge3afe03cf1_0_779"/>
          <p:cNvSpPr/>
          <p:nvPr/>
        </p:nvSpPr>
        <p:spPr>
          <a:xfrm flipH="1" rot="10800000">
            <a:off x="-123825" y="84779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e3afe03cf1_0_779"/>
          <p:cNvSpPr/>
          <p:nvPr/>
        </p:nvSpPr>
        <p:spPr>
          <a:xfrm flipH="1" rot="10800000">
            <a:off x="503116" y="1161450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e3afe03cf1_0_779"/>
          <p:cNvSpPr/>
          <p:nvPr/>
        </p:nvSpPr>
        <p:spPr>
          <a:xfrm flipH="1" rot="10800000">
            <a:off x="1208424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e3afe03cf1_0_779"/>
          <p:cNvSpPr/>
          <p:nvPr/>
        </p:nvSpPr>
        <p:spPr>
          <a:xfrm flipH="1" rot="10800000">
            <a:off x="247753" y="49693"/>
            <a:ext cx="295200" cy="255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e3afe03cf1_0_779"/>
          <p:cNvSpPr/>
          <p:nvPr/>
        </p:nvSpPr>
        <p:spPr>
          <a:xfrm flipH="1" rot="10800000">
            <a:off x="8763568" y="4485979"/>
            <a:ext cx="543000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e3afe03cf1_0_779"/>
          <p:cNvSpPr/>
          <p:nvPr/>
        </p:nvSpPr>
        <p:spPr>
          <a:xfrm flipH="1" rot="10800000">
            <a:off x="8523810" y="4741100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e3afe03cf1_0_779"/>
          <p:cNvSpPr/>
          <p:nvPr/>
        </p:nvSpPr>
        <p:spPr>
          <a:xfrm flipH="1" rot="10800000">
            <a:off x="8322785" y="3628023"/>
            <a:ext cx="543000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e3afe03cf1_0_779"/>
          <p:cNvSpPr/>
          <p:nvPr/>
        </p:nvSpPr>
        <p:spPr>
          <a:xfrm flipH="1" rot="10800000">
            <a:off x="8763569" y="4009882"/>
            <a:ext cx="237600" cy="205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e3afe03cf1_0_77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3afe03cf1_0_546"/>
          <p:cNvSpPr/>
          <p:nvPr/>
        </p:nvSpPr>
        <p:spPr>
          <a:xfrm flipH="1" rot="10800000">
            <a:off x="-94969" y="619169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9" name="Google Shape;149;ge3afe03cf1_0_546"/>
          <p:cNvSpPr/>
          <p:nvPr/>
        </p:nvSpPr>
        <p:spPr>
          <a:xfrm rot="5400000">
            <a:off x="499599" y="1905237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0" name="Google Shape;150;ge3afe03cf1_0_546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151" name="Google Shape;151;ge3afe03cf1_0_546"/>
          <p:cNvSpPr/>
          <p:nvPr/>
        </p:nvSpPr>
        <p:spPr>
          <a:xfrm flipH="1" rot="10800000">
            <a:off x="-123826" y="28115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e3afe03cf1_0_546"/>
          <p:cNvSpPr/>
          <p:nvPr/>
        </p:nvSpPr>
        <p:spPr>
          <a:xfrm flipH="1" rot="10800000">
            <a:off x="638175" y="3192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e3afe03cf1_0_546"/>
          <p:cNvSpPr/>
          <p:nvPr/>
        </p:nvSpPr>
        <p:spPr>
          <a:xfrm flipH="1" rot="10800000">
            <a:off x="752474" y="120180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e3afe03cf1_0_546"/>
          <p:cNvSpPr/>
          <p:nvPr/>
        </p:nvSpPr>
        <p:spPr>
          <a:xfrm flipH="1" rot="10800000">
            <a:off x="657225" y="4380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5" name="Google Shape;155;ge3afe03cf1_0_546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156" name="Google Shape;156;ge3afe03cf1_0_54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ge3afe03cf1_0_54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" name="Google Shape;158;ge3afe03cf1_0_546"/>
          <p:cNvSpPr/>
          <p:nvPr/>
        </p:nvSpPr>
        <p:spPr>
          <a:xfrm>
            <a:off x="203100" y="30227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9" name="Google Shape;159;ge3afe03cf1_0_546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60" name="Google Shape;160;ge3afe03cf1_0_54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ge3afe03cf1_0_54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ge3afe03cf1_0_54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ge3afe03cf1_0_54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ge3afe03cf1_0_54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ge3afe03cf1_0_54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ge3afe03cf1_0_54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ge3afe03cf1_0_54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" name="Google Shape;168;ge3afe03cf1_0_546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69" name="Google Shape;169;ge3afe03cf1_0_54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ge3afe03cf1_0_54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ge3afe03cf1_0_54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ge3afe03cf1_0_54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3" name="Google Shape;173;ge3afe03cf1_0_546"/>
          <p:cNvSpPr/>
          <p:nvPr/>
        </p:nvSpPr>
        <p:spPr>
          <a:xfrm flipH="1" rot="10800000">
            <a:off x="542924" y="36121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e3afe03cf1_0_546"/>
          <p:cNvSpPr/>
          <p:nvPr/>
        </p:nvSpPr>
        <p:spPr>
          <a:xfrm flipH="1" rot="10800000">
            <a:off x="729000" y="424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e3afe03cf1_0_546"/>
          <p:cNvSpPr/>
          <p:nvPr/>
        </p:nvSpPr>
        <p:spPr>
          <a:xfrm flipH="1" rot="10800000">
            <a:off x="-115052" y="3996025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e3afe03cf1_0_546"/>
          <p:cNvSpPr/>
          <p:nvPr/>
        </p:nvSpPr>
        <p:spPr>
          <a:xfrm flipH="1" rot="10800000">
            <a:off x="411200" y="2586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e3afe03cf1_0_546"/>
          <p:cNvSpPr/>
          <p:nvPr/>
        </p:nvSpPr>
        <p:spPr>
          <a:xfrm>
            <a:off x="828838" y="38432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8" name="Google Shape;178;ge3afe03cf1_0_546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79" name="Google Shape;179;ge3afe03cf1_0_54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ge3afe03cf1_0_54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ge3afe03cf1_0_54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ge3afe03cf1_0_54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ge3afe03cf1_0_54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ge3afe03cf1_0_54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5" name="Google Shape;185;ge3afe03cf1_0_546"/>
          <p:cNvSpPr/>
          <p:nvPr/>
        </p:nvSpPr>
        <p:spPr>
          <a:xfrm>
            <a:off x="144926" y="4214500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e3afe03cf1_0_546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0" i="0" lang="pt-BR" sz="12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b="0" i="0" sz="12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87" name="Google Shape;187;ge3afe03cf1_0_54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3afe03cf1_0_587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0" name="Google Shape;190;ge3afe03cf1_0_587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1" name="Google Shape;191;ge3afe03cf1_0_587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92" name="Google Shape;192;ge3afe03cf1_0_587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◇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￭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￮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3" name="Google Shape;193;ge3afe03cf1_0_587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e3afe03cf1_0_587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e3afe03cf1_0_587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e3afe03cf1_0_587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e3afe03cf1_0_587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e3afe03cf1_0_587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e3afe03cf1_0_587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e3afe03cf1_0_587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1" name="Google Shape;201;ge3afe03cf1_0_58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02" name="Google Shape;202;ge3afe03cf1_0_58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ge3afe03cf1_0_58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4" name="Google Shape;204;ge3afe03cf1_0_587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e3afe03cf1_0_587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6" name="Google Shape;206;ge3afe03cf1_0_587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7" name="Google Shape;207;ge3afe03cf1_0_587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ge3afe03cf1_0_587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ge3afe03cf1_0_587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ge3afe03cf1_0_587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ge3afe03cf1_0_587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ge3afe03cf1_0_587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3" name="Google Shape;213;ge3afe03cf1_0_587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4" name="Google Shape;214;ge3afe03cf1_0_587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215" name="Google Shape;215;ge3afe03cf1_0_58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ge3afe03cf1_0_58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ge3afe03cf1_0_58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ge3afe03cf1_0_58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ge3afe03cf1_0_58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ge3afe03cf1_0_58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ge3afe03cf1_0_58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ge3afe03cf1_0_58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3" name="Google Shape;223;ge3afe03cf1_0_58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24" name="Google Shape;224;ge3afe03cf1_0_58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ge3afe03cf1_0_58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ge3afe03cf1_0_58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ge3afe03cf1_0_58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" name="Google Shape;228;ge3afe03cf1_0_58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3afe03cf1_0_628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1" name="Google Shape;231;ge3afe03cf1_0_628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2" name="Google Shape;232;ge3afe03cf1_0_628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33" name="Google Shape;233;ge3afe03cf1_0_628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4" name="Google Shape;234;ge3afe03cf1_0_628"/>
          <p:cNvSpPr txBox="1"/>
          <p:nvPr>
            <p:ph idx="2" type="body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5" name="Google Shape;235;ge3afe03cf1_0_628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e3afe03cf1_0_628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e3afe03cf1_0_628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e3afe03cf1_0_628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9" name="Google Shape;239;ge3afe03cf1_0_62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40" name="Google Shape;240;ge3afe03cf1_0_62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ge3afe03cf1_0_62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2" name="Google Shape;242;ge3afe03cf1_0_628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3" name="Google Shape;243;ge3afe03cf1_0_628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244" name="Google Shape;244;ge3afe03cf1_0_62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ge3afe03cf1_0_62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ge3afe03cf1_0_62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ge3afe03cf1_0_62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ge3afe03cf1_0_62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ge3afe03cf1_0_62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ge3afe03cf1_0_62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ge3afe03cf1_0_62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2" name="Google Shape;252;ge3afe03cf1_0_62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53" name="Google Shape;253;ge3afe03cf1_0_628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ge3afe03cf1_0_628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ge3afe03cf1_0_628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ge3afe03cf1_0_628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7" name="Google Shape;257;ge3afe03cf1_0_628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e3afe03cf1_0_628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e3afe03cf1_0_628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e3afe03cf1_0_628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e3afe03cf1_0_628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2" name="Google Shape;262;ge3afe03cf1_0_62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63" name="Google Shape;263;ge3afe03cf1_0_62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ge3afe03cf1_0_62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ge3afe03cf1_0_62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ge3afe03cf1_0_62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ge3afe03cf1_0_62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ge3afe03cf1_0_62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9" name="Google Shape;269;ge3afe03cf1_0_628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ge3afe03cf1_0_62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e3afe03cf1_0_670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3" name="Google Shape;273;ge3afe03cf1_0_670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74" name="Google Shape;274;ge3afe03cf1_0_670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5" name="Google Shape;275;ge3afe03cf1_0_670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6" name="Google Shape;276;ge3afe03cf1_0_670"/>
          <p:cNvSpPr txBox="1"/>
          <p:nvPr>
            <p:ph idx="3" type="body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7" name="Google Shape;277;ge3afe03cf1_0_670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e3afe03cf1_0_670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e3afe03cf1_0_670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e3afe03cf1_0_670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1" name="Google Shape;281;ge3afe03cf1_0_670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82" name="Google Shape;282;ge3afe03cf1_0_670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ge3afe03cf1_0_670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4" name="Google Shape;284;ge3afe03cf1_0_670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ge3afe03cf1_0_670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286" name="Google Shape;286;ge3afe03cf1_0_670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ge3afe03cf1_0_670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ge3afe03cf1_0_670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ge3afe03cf1_0_670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ge3afe03cf1_0_670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ge3afe03cf1_0_670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ge3afe03cf1_0_670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ge3afe03cf1_0_670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4" name="Google Shape;294;ge3afe03cf1_0_670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95" name="Google Shape;295;ge3afe03cf1_0_670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ge3afe03cf1_0_670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ge3afe03cf1_0_670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ge3afe03cf1_0_670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9" name="Google Shape;299;ge3afe03cf1_0_67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0E293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e3afe03cf1_0_463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ge3afe03cf1_0_463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◇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￭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￮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ge3afe03cf1_0_46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e3afe03cf1_0_399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/>
              <a:t>Módulo 10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e5a00b95ce_0_11"/>
          <p:cNvSpPr txBox="1"/>
          <p:nvPr>
            <p:ph type="title"/>
          </p:nvPr>
        </p:nvSpPr>
        <p:spPr>
          <a:xfrm>
            <a:off x="1873525" y="673650"/>
            <a:ext cx="6573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for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404" name="Google Shape;404;ge5a00b95ce_0_11"/>
          <p:cNvSpPr txBox="1"/>
          <p:nvPr>
            <p:ph idx="4294967295" type="subTitle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/>
              <a:t>O</a:t>
            </a:r>
            <a:r>
              <a:rPr lang="pt-BR" sz="1800">
                <a:solidFill>
                  <a:srgbClr val="000000"/>
                </a:solidFill>
              </a:rPr>
              <a:t> </a:t>
            </a:r>
            <a:r>
              <a:rPr lang="pt-BR"/>
              <a:t>loop for é mais fixo, permite executar o conjunto de sentenças por um número determinado de vezes. O princípio do loop for é ser um contador. Exemplo: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/>
              <a:t>	for(int i = 0; i &lt; 10; i++) {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/>
              <a:t>System.out.println("Linha " + i);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/>
              <a:t>        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e30cad33eb_0_24"/>
          <p:cNvSpPr txBox="1"/>
          <p:nvPr>
            <p:ph type="title"/>
          </p:nvPr>
        </p:nvSpPr>
        <p:spPr>
          <a:xfrm>
            <a:off x="1873525" y="673650"/>
            <a:ext cx="6573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break e continue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410" name="Google Shape;410;ge30cad33eb_0_24"/>
          <p:cNvSpPr txBox="1"/>
          <p:nvPr>
            <p:ph idx="4294967295" type="subTitle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/>
              <a:t>S</a:t>
            </a:r>
            <a:r>
              <a:rPr lang="pt-BR"/>
              <a:t>ão dois comandos de controle que são usados juntos com os controles de fluxos for e while.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e30cad33eb_0_29"/>
          <p:cNvSpPr txBox="1"/>
          <p:nvPr>
            <p:ph type="title"/>
          </p:nvPr>
        </p:nvSpPr>
        <p:spPr>
          <a:xfrm>
            <a:off x="1873525" y="673650"/>
            <a:ext cx="6573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break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416" name="Google Shape;416;ge30cad33eb_0_29"/>
          <p:cNvSpPr txBox="1"/>
          <p:nvPr>
            <p:ph idx="4294967295" type="subTitle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/>
              <a:t>O comando break faz com que um loop pare em uma determinada execução.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/>
              <a:t> public static void main (String args []) {</a:t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/>
              <a:t>        for (int contador=1; contador&lt;=1000; contador++){</a:t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/>
              <a:t>            System.out.println("Esta é a repetição nr: "+contador);</a:t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/>
              <a:t>            if (contador==10)</a:t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/>
              <a:t>                break;</a:t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/>
              <a:t>    } </a:t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/>
              <a:t>No exemplo acima, temos uma repetição que se inicia em 1 e deve terminar em mil (1.000), mas dentro desta estrutura há uma condição: se a variável for igual a 10 saia da estrutura de repetição.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e30cad33eb_0_34"/>
          <p:cNvSpPr txBox="1"/>
          <p:nvPr>
            <p:ph type="title"/>
          </p:nvPr>
        </p:nvSpPr>
        <p:spPr>
          <a:xfrm>
            <a:off x="1873525" y="673650"/>
            <a:ext cx="6573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continue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422" name="Google Shape;422;ge30cad33eb_0_34"/>
          <p:cNvSpPr txBox="1"/>
          <p:nvPr>
            <p:ph idx="4294967295" type="subTitle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/>
              <a:t>O comando continue é diferente do comando break, ele não para 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/>
              <a:t>execução e sim continua.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/>
              <a:t>public static void main (String args []){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/>
              <a:t>        for (int contador=1; contador&lt;=100; contador++){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/>
              <a:t>            if (contador%5!=0)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/>
              <a:t>                continue;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/>
              <a:t>	System.out.println("Contador: "+contador);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/>
              <a:t>O código acima conta de 1 a 100, mas só imprime os números múltiplos por 5, Ignorando o código que imprime os valores.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e30cad33eb_0_39"/>
          <p:cNvSpPr txBox="1"/>
          <p:nvPr>
            <p:ph type="title"/>
          </p:nvPr>
        </p:nvSpPr>
        <p:spPr>
          <a:xfrm>
            <a:off x="1873525" y="673650"/>
            <a:ext cx="6573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while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428" name="Google Shape;428;ge30cad33eb_0_39"/>
          <p:cNvSpPr txBox="1"/>
          <p:nvPr>
            <p:ph idx="4294967295" type="subTitle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/>
              <a:t>É um fluxo de controle que executa uma comparação, caso </a:t>
            </a:r>
            <a:r>
              <a:rPr lang="pt-BR"/>
              <a:t>esta</a:t>
            </a:r>
            <a:r>
              <a:rPr lang="pt-BR"/>
              <a:t> comparação seja verdadeira o fluxo entra no loop. Está comparação é feita em primeiro lugar, caso o resultado seja verdadeiro ele executa o código dentro do loop.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/>
              <a:t>int count = 0;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/>
              <a:t>while(count &lt; 2) {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/>
              <a:t>      System.out.println("Repetição nr: " + contador);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e30cad33eb_0_44"/>
          <p:cNvSpPr txBox="1"/>
          <p:nvPr>
            <p:ph type="title"/>
          </p:nvPr>
        </p:nvSpPr>
        <p:spPr>
          <a:xfrm>
            <a:off x="1873525" y="673650"/>
            <a:ext cx="6573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while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434" name="Google Shape;434;ge30cad33eb_0_44"/>
          <p:cNvSpPr txBox="1"/>
          <p:nvPr>
            <p:ph idx="4294967295" type="subTitle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/>
              <a:t>O loop while é um loop infinito necessitando que uma variável seja modificada a  cada loop executado.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/>
              <a:t>int count = 0;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/>
              <a:t>while(count &lt; 2) {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/>
              <a:t>      System.out.println("Repetição nr: " + contador);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/>
              <a:t>      count++;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e30cad33eb_0_49"/>
          <p:cNvSpPr txBox="1"/>
          <p:nvPr>
            <p:ph type="title"/>
          </p:nvPr>
        </p:nvSpPr>
        <p:spPr>
          <a:xfrm>
            <a:off x="1873525" y="673650"/>
            <a:ext cx="6573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Diferenças for e while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440" name="Google Shape;440;ge30cad33eb_0_49"/>
          <p:cNvSpPr txBox="1"/>
          <p:nvPr>
            <p:ph idx="4294967295" type="subTitle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/>
              <a:t>A principal diferença entre o controle de fluxo for e o while é que o for você sabe quando a sua execução vai parar, pois você atribui uma variável de controle. Já no while ele continuará executando o código até que uma condição (Você não sabe quando isso irá ocorrer) seja atingida.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for = para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while = enquanto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para 1 até 10 imprima hello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enquanto 10 for menor que 20 imprima hello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e30cad33eb_0_55"/>
          <p:cNvSpPr txBox="1"/>
          <p:nvPr>
            <p:ph type="title"/>
          </p:nvPr>
        </p:nvSpPr>
        <p:spPr>
          <a:xfrm>
            <a:off x="1873525" y="673650"/>
            <a:ext cx="6573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do </a:t>
            </a:r>
            <a:r>
              <a:rPr lang="pt-BR" sz="3600">
                <a:solidFill>
                  <a:schemeClr val="accent2"/>
                </a:solidFill>
              </a:rPr>
              <a:t>while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446" name="Google Shape;446;ge30cad33eb_0_55"/>
          <p:cNvSpPr txBox="1"/>
          <p:nvPr>
            <p:ph idx="4294967295" type="subTitle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/>
              <a:t>O loop do while é igual ao loop while, só que ao invés de verificar a condição em primeiro lugar ele executa o código dentro do loop e depois verifica a condição.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/>
              <a:t>Ou seja ele sempre vai executar o que está dentro do loop uma vez.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/>
              <a:t>int count = 0;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/>
              <a:t>Loop infinito: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/>
              <a:t>do {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/>
              <a:t>     System.out.println("Repetição nr: " + contador);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/>
              <a:t>} while (count &lt; 2);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e30cad33eb_0_60"/>
          <p:cNvSpPr txBox="1"/>
          <p:nvPr>
            <p:ph type="title"/>
          </p:nvPr>
        </p:nvSpPr>
        <p:spPr>
          <a:xfrm>
            <a:off x="1873525" y="673650"/>
            <a:ext cx="6573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do while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452" name="Google Shape;452;ge30cad33eb_0_60"/>
          <p:cNvSpPr txBox="1"/>
          <p:nvPr>
            <p:ph idx="4294967295" type="subTitle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/>
              <a:t>Loop com contador: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/>
              <a:t>do {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/>
              <a:t>     System.out.println("Repetição nr: " + contador);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/>
              <a:t>      count++;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/>
              <a:t>} while (count &lt; 2);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e5a00b95ce_0_5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Switch, Case e Default</a:t>
            </a:r>
            <a:endParaRPr/>
          </a:p>
        </p:txBody>
      </p:sp>
      <p:sp>
        <p:nvSpPr>
          <p:cNvPr id="458" name="Google Shape;458;ge5a00b95ce_0_5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pt-BR" sz="4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3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e3afe03cf1_0_40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BackEnd Java</a:t>
            </a:r>
            <a:endParaRPr/>
          </a:p>
        </p:txBody>
      </p:sp>
      <p:sp>
        <p:nvSpPr>
          <p:cNvPr id="356" name="Google Shape;356;ge3afe03cf1_0_40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/>
              <a:t>Rodrigo Pires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e30cad33eb_0_65"/>
          <p:cNvSpPr txBox="1"/>
          <p:nvPr>
            <p:ph type="title"/>
          </p:nvPr>
        </p:nvSpPr>
        <p:spPr>
          <a:xfrm>
            <a:off x="1873525" y="673650"/>
            <a:ext cx="6573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Switch, Case e Default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464" name="Google Shape;464;ge30cad33eb_0_65"/>
          <p:cNvSpPr txBox="1"/>
          <p:nvPr>
            <p:ph idx="4294967295" type="subTitle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/>
              <a:t>O switch verifica uma variável e age de acordo com os seus casos. Exemplo.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/>
              <a:t>SWITCH (variável) {</a:t>
            </a:r>
            <a:br>
              <a:rPr lang="pt-BR"/>
            </a:br>
            <a:r>
              <a:rPr lang="pt-BR"/>
              <a:t>    CASE valor :</a:t>
            </a:r>
            <a:br>
              <a:rPr lang="pt-BR"/>
            </a:br>
            <a:r>
              <a:rPr lang="pt-BR"/>
              <a:t>    	Código a ser executado caso o valor de case seja o mesmo da variável de switch.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/>
              <a:t>	break;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/>
              <a:t>    CASE valor: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/>
              <a:t>	Outro código;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/>
              <a:t>	break;</a:t>
            </a:r>
            <a:br>
              <a:rPr lang="pt-BR"/>
            </a:br>
            <a:r>
              <a:rPr lang="pt-BR"/>
              <a:t>}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e3afe03cf1_0_458"/>
          <p:cNvSpPr txBox="1"/>
          <p:nvPr/>
        </p:nvSpPr>
        <p:spPr>
          <a:xfrm>
            <a:off x="129025" y="1666950"/>
            <a:ext cx="8296200" cy="31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sng" cap="none" strike="noStrike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0" name="Google Shape;470;ge3afe03cf1_0_458"/>
          <p:cNvSpPr txBox="1"/>
          <p:nvPr>
            <p:ph idx="4294967295" type="title"/>
          </p:nvPr>
        </p:nvSpPr>
        <p:spPr>
          <a:xfrm>
            <a:off x="1732700" y="821200"/>
            <a:ext cx="6573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Referências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e3afe03cf1_0_408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Controle de fluxos</a:t>
            </a:r>
            <a:endParaRPr/>
          </a:p>
        </p:txBody>
      </p:sp>
      <p:sp>
        <p:nvSpPr>
          <p:cNvPr id="362" name="Google Shape;362;ge3afe03cf1_0_408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pt-BR" sz="4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e40bba16cf_0_3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Controle de fluxos</a:t>
            </a:r>
            <a:endParaRPr sz="36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/>
          </a:p>
        </p:txBody>
      </p:sp>
      <p:sp>
        <p:nvSpPr>
          <p:cNvPr id="368" name="Google Shape;368;ge40bba16cf_0_3"/>
          <p:cNvSpPr txBox="1"/>
          <p:nvPr>
            <p:ph idx="4294967295" type="subTitle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/>
              <a:t>O controle de fluxo é efetuado por condicionais que modificam o percurso do programa. Em java existem alguns controles: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pt-BR"/>
              <a:t>if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pt-BR"/>
              <a:t>else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pt-BR"/>
              <a:t>else if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pt-BR"/>
              <a:t>for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pt-BR"/>
              <a:t>while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pt-BR"/>
              <a:t>do while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pt-BR"/>
              <a:t>switch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pt-BR"/>
              <a:t>break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pt-BR"/>
              <a:t>continue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e30cad33eb_0_2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 sz="3600">
                <a:solidFill>
                  <a:schemeClr val="accent2"/>
                </a:solidFill>
              </a:rPr>
              <a:t>if, else e else if</a:t>
            </a:r>
            <a:endParaRPr/>
          </a:p>
        </p:txBody>
      </p:sp>
      <p:sp>
        <p:nvSpPr>
          <p:cNvPr id="374" name="Google Shape;374;ge30cad33eb_0_2"/>
          <p:cNvSpPr txBox="1"/>
          <p:nvPr>
            <p:ph idx="4294967295" type="subTitle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/>
              <a:t>São tomadas de decisões que definem o que é verdadeiro e o que é falso.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/>
              <a:t>IF significa que a instrução é verdadeira e else que é false.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/>
              <a:t>Se (if) for tal coisa, faça isso, caso contrário (else), faça aquela outra coisa.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/>
              <a:t>O if pode ser declarado sozinho mas o else só pode ser definido se o if for definido primeiro.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/>
              <a:t>Em conjunto com os controles de fluxos utilizamos os operadores lógicos.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e30cad33eb_0_7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 sz="3600">
                <a:solidFill>
                  <a:schemeClr val="accent2"/>
                </a:solidFill>
              </a:rPr>
              <a:t>if, else e else if</a:t>
            </a:r>
            <a:endParaRPr/>
          </a:p>
        </p:txBody>
      </p:sp>
      <p:sp>
        <p:nvSpPr>
          <p:cNvPr id="380" name="Google Shape;380;ge30cad33eb_0_7"/>
          <p:cNvSpPr txBox="1"/>
          <p:nvPr>
            <p:ph idx="4294967295" type="subTitle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/>
              <a:t>Exemplo 1: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/>
              <a:t>		int result = 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/>
              <a:t>		if (result &gt; 1)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/>
              <a:t>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/>
              <a:t>		} else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/>
              <a:t>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/>
              <a:t>	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e30cad33eb_0_12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 sz="3600">
                <a:solidFill>
                  <a:schemeClr val="accent2"/>
                </a:solidFill>
              </a:rPr>
              <a:t>if, else e else if</a:t>
            </a:r>
            <a:endParaRPr/>
          </a:p>
        </p:txBody>
      </p:sp>
      <p:sp>
        <p:nvSpPr>
          <p:cNvPr id="386" name="Google Shape;386;ge30cad33eb_0_12"/>
          <p:cNvSpPr txBox="1"/>
          <p:nvPr>
            <p:ph idx="4294967295" type="subTitle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/>
              <a:t>Exemplo 2: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/>
              <a:t>		int result = 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/>
              <a:t>		if (result &gt; 1 &amp;&amp; result &lt; 5)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/>
              <a:t>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/>
              <a:t>		} else if (result &gt;= 5 &amp;&amp; result &lt; 8)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/>
              <a:t>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/>
              <a:t>		} else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/>
              <a:t>	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e30cad33eb_0_17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 sz="3600">
                <a:solidFill>
                  <a:schemeClr val="accent2"/>
                </a:solidFill>
              </a:rPr>
              <a:t>if, else e else if</a:t>
            </a:r>
            <a:endParaRPr/>
          </a:p>
        </p:txBody>
      </p:sp>
      <p:sp>
        <p:nvSpPr>
          <p:cNvPr id="392" name="Google Shape;392;ge30cad33eb_0_17"/>
          <p:cNvSpPr txBox="1"/>
          <p:nvPr>
            <p:ph idx="4294967295" type="subTitle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/>
              <a:t>Exemplo 3: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/>
              <a:t>		</a:t>
            </a:r>
            <a:r>
              <a:rPr lang="pt-BR"/>
              <a:t>int num = 10;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/>
              <a:t>if (num &gt;= 5) {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/>
              <a:t>    if (num &gt;= 8) {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/>
              <a:t>        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/>
              <a:t>    } else if (num &gt;=6) {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/>
              <a:t>    } else {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/>
              <a:t>       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/>
              <a:t>    }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/>
              <a:t>} else {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/>
              <a:t>    if (num &gt;= 1 &amp;&amp; &lt;= 3) {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/>
              <a:t>    } else {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/>
              <a:t>    }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/>
              <a:t>}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e40bba16cf_0_366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Loop com for, while, do while, break and continue</a:t>
            </a:r>
            <a:endParaRPr/>
          </a:p>
        </p:txBody>
      </p:sp>
      <p:sp>
        <p:nvSpPr>
          <p:cNvPr id="398" name="Google Shape;398;ge40bba16cf_0_366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pt-BR" sz="4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