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fqhw9UZnhv11IbXZPuZJHVRl4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6823fdb7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e6823fdb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6823fdb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e6823fdb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6823fdb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e6823fdb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6823fdb7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e6823fdb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6823fdb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e6823fdb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720d409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e720d409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5df9fafa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5df9faf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40bba16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e40bba16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6823fdb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e6823fdb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6823fdb7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e6823fdb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6823fdb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e6823fdb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6823fdb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e6823fdb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igaomilleniun/backend-java-eba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6823fdb76_0_1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Agregação e composição</a:t>
            </a:r>
            <a:endParaRPr/>
          </a:p>
        </p:txBody>
      </p:sp>
      <p:sp>
        <p:nvSpPr>
          <p:cNvPr id="404" name="Google Shape;404;ge6823fdb76_0_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6823fdb76_0_2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Agregação</a:t>
            </a:r>
            <a:endParaRPr/>
          </a:p>
        </p:txBody>
      </p:sp>
      <p:sp>
        <p:nvSpPr>
          <p:cNvPr id="410" name="Google Shape;410;ge6823fdb76_0_2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➔"/>
            </a:pPr>
            <a:r>
              <a:rPr lang="pt-BR">
                <a:solidFill>
                  <a:schemeClr val="accent4"/>
                </a:solidFill>
              </a:rPr>
              <a:t>Agregação:</a:t>
            </a:r>
            <a:r>
              <a:rPr lang="pt-BR"/>
              <a:t> É quando um objeto necessita de outro objeto já criado para existir.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6823fdb76_0_4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Agregação</a:t>
            </a:r>
            <a:endParaRPr/>
          </a:p>
        </p:txBody>
      </p:sp>
      <p:pic>
        <p:nvPicPr>
          <p:cNvPr id="416" name="Google Shape;416;ge6823fdb76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25" y="1711850"/>
            <a:ext cx="6480374" cy="27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6823fdb76_0_4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Composição</a:t>
            </a:r>
            <a:endParaRPr/>
          </a:p>
        </p:txBody>
      </p:sp>
      <p:sp>
        <p:nvSpPr>
          <p:cNvPr id="422" name="Google Shape;422;ge6823fdb76_0_4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pt-BR">
                <a:solidFill>
                  <a:schemeClr val="accent4"/>
                </a:solidFill>
              </a:rPr>
              <a:t>Composição:</a:t>
            </a:r>
            <a:r>
              <a:rPr lang="pt-BR"/>
              <a:t> É quando o objeto não depende de outro, mas quando um objeto morre ou é excluído, ele exclui todos os seus relacionamentos,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6823fdb76_0_5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Composição</a:t>
            </a:r>
            <a:endParaRPr/>
          </a:p>
        </p:txBody>
      </p:sp>
      <p:pic>
        <p:nvPicPr>
          <p:cNvPr id="428" name="Google Shape;428;ge6823fdb76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75" y="1751850"/>
            <a:ext cx="6782049" cy="2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720d40980_1_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Bônus</a:t>
            </a:r>
            <a:endParaRPr/>
          </a:p>
        </p:txBody>
      </p:sp>
      <p:pic>
        <p:nvPicPr>
          <p:cNvPr id="434" name="Google Shape;434;ge720d4098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00" y="2018375"/>
            <a:ext cx="3228649" cy="29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e720d40980_1_0"/>
          <p:cNvSpPr txBox="1"/>
          <p:nvPr>
            <p:ph idx="4294967295" type="subTitle"/>
          </p:nvPr>
        </p:nvSpPr>
        <p:spPr>
          <a:xfrm>
            <a:off x="1595950" y="1372375"/>
            <a:ext cx="7445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Olhar no projeto ExemplosMod13 no pacote br.com.rpires.exemplo.abstracao.bonus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Interfaces, heranças, composição e agregação</a:t>
            </a:r>
            <a:endParaRPr/>
          </a:p>
        </p:txBody>
      </p:sp>
      <p:sp>
        <p:nvSpPr>
          <p:cNvPr id="362" name="Google Shape;362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5df9fafab_0_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Interfaces</a:t>
            </a:r>
            <a:endParaRPr/>
          </a:p>
        </p:txBody>
      </p:sp>
      <p:sp>
        <p:nvSpPr>
          <p:cNvPr id="368" name="Google Shape;368;ge5df9fafab_0_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0bba16cf_0_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Interfaces</a:t>
            </a:r>
            <a:endParaRPr/>
          </a:p>
        </p:txBody>
      </p:sp>
      <p:sp>
        <p:nvSpPr>
          <p:cNvPr id="374" name="Google Shape;374;ge40bba16cf_0_3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➔"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Interface:</a:t>
            </a: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/>
              <a:t>Interface é um contrato que quando assumido por uma classe deve ser implementado.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6823fdb76_0_2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Interfaces</a:t>
            </a:r>
            <a:endParaRPr/>
          </a:p>
        </p:txBody>
      </p:sp>
      <p:pic>
        <p:nvPicPr>
          <p:cNvPr id="380" name="Google Shape;380;ge6823fdb7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313" y="1431550"/>
            <a:ext cx="6093363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6823fdb76_0_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Classes abstratas</a:t>
            </a:r>
            <a:endParaRPr/>
          </a:p>
        </p:txBody>
      </p:sp>
      <p:sp>
        <p:nvSpPr>
          <p:cNvPr id="386" name="Google Shape;386;ge6823fdb76_0_1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6823fdb76_0_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Classe abstrata</a:t>
            </a:r>
            <a:endParaRPr/>
          </a:p>
        </p:txBody>
      </p:sp>
      <p:sp>
        <p:nvSpPr>
          <p:cNvPr id="392" name="Google Shape;392;ge6823fdb76_0_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➔"/>
            </a:pPr>
            <a:r>
              <a:rPr lang="pt-BR">
                <a:solidFill>
                  <a:schemeClr val="accent4"/>
                </a:solidFill>
              </a:rPr>
              <a:t>Classe abstrata:</a:t>
            </a:r>
            <a:r>
              <a:rPr lang="pt-BR"/>
              <a:t> Uma classe abstrata é uma classe que serve de modelo para outras classes. Ela sempre será uma superclasse genérica, e suas subclasses serão mais específicas. Além disso, ela não pode ser instanciada e pode conter ou não métodos abstratos, podendo ser implementados nas classes descendentes.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pt-BR">
                <a:solidFill>
                  <a:schemeClr val="accent4"/>
                </a:solidFill>
              </a:rPr>
              <a:t>Herança:</a:t>
            </a:r>
            <a:r>
              <a:rPr lang="pt-BR"/>
              <a:t> A herança é um mecanismo da Orientação a Objeto que permite criar novas classes a partir de classes já existentes, aproveitando-se das características existentes na classe a ser estendida. A linguagem Java permite o uso de herança simples, mas não permite a implementação de herança múltipla.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6823fdb76_0_3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Classe abstrata</a:t>
            </a:r>
            <a:endParaRPr/>
          </a:p>
        </p:txBody>
      </p:sp>
      <p:pic>
        <p:nvPicPr>
          <p:cNvPr id="398" name="Google Shape;398;ge6823fdb7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50" y="1603425"/>
            <a:ext cx="6354248" cy="32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