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F_AD7D7EF0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8" r:id="rId6"/>
    <p:sldId id="260" r:id="rId7"/>
    <p:sldId id="262" r:id="rId8"/>
    <p:sldId id="277" r:id="rId9"/>
    <p:sldId id="278" r:id="rId10"/>
    <p:sldId id="279" r:id="rId11"/>
    <p:sldId id="264" r:id="rId12"/>
    <p:sldId id="286" r:id="rId13"/>
    <p:sldId id="263" r:id="rId14"/>
    <p:sldId id="265" r:id="rId15"/>
    <p:sldId id="284" r:id="rId16"/>
    <p:sldId id="285" r:id="rId17"/>
    <p:sldId id="267" r:id="rId18"/>
    <p:sldId id="274" r:id="rId19"/>
    <p:sldId id="275" r:id="rId20"/>
    <p:sldId id="276" r:id="rId21"/>
    <p:sldId id="266" r:id="rId22"/>
    <p:sldId id="280" r:id="rId23"/>
    <p:sldId id="281" r:id="rId24"/>
    <p:sldId id="268" r:id="rId25"/>
    <p:sldId id="271" r:id="rId26"/>
    <p:sldId id="272" r:id="rId27"/>
    <p:sldId id="282" r:id="rId28"/>
    <p:sldId id="283" r:id="rId29"/>
    <p:sldId id="287" r:id="rId30"/>
    <p:sldId id="269" r:id="rId31"/>
    <p:sldId id="288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BDAFCE-270F-98FC-977E-2725D1AFE763}" name="ALINE ALVES ROSENDO" initials="AR" userId="S::aline.rosendo@fatec.sp.gov.br::95460506-487b-41a7-bb1d-64fce9171a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B65DB-BEC7-7F37-15A4-5E8068BD4F8B}" v="899" dt="2024-04-04T16:56:49.696"/>
    <p1510:client id="{36776349-8CA8-4E92-97CD-896B1E55B153}" v="184" dt="2024-04-04T21:18:21.594"/>
    <p1510:client id="{42B9B803-50E7-439B-A54E-C940591088FF}" v="12" dt="2024-04-04T00:03:10.217"/>
    <p1510:client id="{464D7F89-C5EF-4E99-96B2-F0FCF75B1E5E}" v="6" dt="2024-04-04T12:01:32.852"/>
    <p1510:client id="{4C2811C0-F4A2-461A-95E3-941E830AB62F}" v="32" dt="2024-04-04T10:23:19.499"/>
    <p1510:client id="{5C2A9D32-EA29-39BC-3524-8DDBF8948448}" v="284" dt="2024-04-04T14:09:49.391"/>
    <p1510:client id="{5C3FC3A4-6E27-474B-C7DC-A270BB9AF0D5}" v="416" dt="2024-04-03T13:08:24.974"/>
    <p1510:client id="{64FD10FA-181B-45B1-B992-BDF238FA2B2D}" v="71" dt="2024-04-04T11:21:02.675"/>
    <p1510:client id="{8ED3C4DE-B3D3-4F1F-95D3-54B5B71D4731}" v="312" dt="2024-04-04T13:54:00.123"/>
    <p1510:client id="{92D748C8-021B-44CD-8CD8-2BA330BF0DE3}" v="100" dt="2024-04-04T00:34:24.046"/>
    <p1510:client id="{A9290634-D2C5-B167-F111-7DD40B773870}" v="277" dt="2024-04-04T11:48:24.757"/>
    <p1510:client id="{B95639AC-A0BA-41F5-BF5F-6009D6FF5129}" v="116" dt="2024-04-04T12:30:28.904"/>
    <p1510:client id="{BD0339A8-99A0-79B5-8B50-599AF8052730}" v="464" dt="2024-04-04T00:33:37.097"/>
    <p1510:client id="{CC5EA8AB-4AE5-4AC2-83B3-56458754B888}" v="28" dt="2024-04-04T18:16:32.818"/>
    <p1510:client id="{D7401D98-59E2-CB65-6F62-94D5F7DB00FB}" v="106" dt="2024-04-04T14:16:39.120"/>
    <p1510:client id="{E36B0A95-8BF0-CFC8-3A8F-5668CBCB9435}" v="11" dt="2024-04-03T23:27:58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UAN SANTANA DA SILVA" userId="S::rhuan.silva3@fatec.sp.gov.br::0ca83609-3772-4799-a3ec-167570491d9e" providerId="AD" clId="Web-{214B65DB-BEC7-7F37-15A4-5E8068BD4F8B}"/>
    <pc:docChg chg="addSld modSld">
      <pc:chgData name="RHUAN SANTANA DA SILVA" userId="S::rhuan.silva3@fatec.sp.gov.br::0ca83609-3772-4799-a3ec-167570491d9e" providerId="AD" clId="Web-{214B65DB-BEC7-7F37-15A4-5E8068BD4F8B}" dt="2024-04-04T16:56:49.696" v="734" actId="1076"/>
      <pc:docMkLst>
        <pc:docMk/>
      </pc:docMkLst>
      <pc:sldChg chg="addSp delSp modSp addAnim delAnim modAnim">
        <pc:chgData name="RHUAN SANTANA DA SILVA" userId="S::rhuan.silva3@fatec.sp.gov.br::0ca83609-3772-4799-a3ec-167570491d9e" providerId="AD" clId="Web-{214B65DB-BEC7-7F37-15A4-5E8068BD4F8B}" dt="2024-04-04T12:31:49.985" v="129"/>
        <pc:sldMkLst>
          <pc:docMk/>
          <pc:sldMk cId="1892865417" sldId="258"/>
        </pc:sldMkLst>
        <pc:spChg chg="topLvl">
          <ac:chgData name="RHUAN SANTANA DA SILVA" userId="S::rhuan.silva3@fatec.sp.gov.br::0ca83609-3772-4799-a3ec-167570491d9e" providerId="AD" clId="Web-{214B65DB-BEC7-7F37-15A4-5E8068BD4F8B}" dt="2024-04-04T11:49:52.546" v="3"/>
          <ac:spMkLst>
            <pc:docMk/>
            <pc:sldMk cId="1892865417" sldId="258"/>
            <ac:spMk id="6" creationId="{49A463B7-23B9-60AD-F7CE-435A436B03E2}"/>
          </ac:spMkLst>
        </pc:spChg>
        <pc:spChg chg="topLvl">
          <ac:chgData name="RHUAN SANTANA DA SILVA" userId="S::rhuan.silva3@fatec.sp.gov.br::0ca83609-3772-4799-a3ec-167570491d9e" providerId="AD" clId="Web-{214B65DB-BEC7-7F37-15A4-5E8068BD4F8B}" dt="2024-04-04T11:49:52.546" v="3"/>
          <ac:spMkLst>
            <pc:docMk/>
            <pc:sldMk cId="1892865417" sldId="258"/>
            <ac:spMk id="7" creationId="{683F5064-99BC-16FE-5A66-927BC443EA4C}"/>
          </ac:spMkLst>
        </pc:spChg>
        <pc:spChg chg="mod topLvl">
          <ac:chgData name="RHUAN SANTANA DA SILVA" userId="S::rhuan.silva3@fatec.sp.gov.br::0ca83609-3772-4799-a3ec-167570491d9e" providerId="AD" clId="Web-{214B65DB-BEC7-7F37-15A4-5E8068BD4F8B}" dt="2024-04-04T12:31:49.985" v="129"/>
          <ac:spMkLst>
            <pc:docMk/>
            <pc:sldMk cId="1892865417" sldId="258"/>
            <ac:spMk id="8" creationId="{C6569FB3-0E49-A1E9-9972-D64B3BA5403B}"/>
          </ac:spMkLst>
        </pc:spChg>
        <pc:spChg chg="topLvl">
          <ac:chgData name="RHUAN SANTANA DA SILVA" userId="S::rhuan.silva3@fatec.sp.gov.br::0ca83609-3772-4799-a3ec-167570491d9e" providerId="AD" clId="Web-{214B65DB-BEC7-7F37-15A4-5E8068BD4F8B}" dt="2024-04-04T11:49:52.546" v="3"/>
          <ac:spMkLst>
            <pc:docMk/>
            <pc:sldMk cId="1892865417" sldId="258"/>
            <ac:spMk id="9" creationId="{79F10095-C6B5-204E-8D70-6580F62634A8}"/>
          </ac:spMkLst>
        </pc:spChg>
        <pc:spChg chg="mod topLvl">
          <ac:chgData name="RHUAN SANTANA DA SILVA" userId="S::rhuan.silva3@fatec.sp.gov.br::0ca83609-3772-4799-a3ec-167570491d9e" providerId="AD" clId="Web-{214B65DB-BEC7-7F37-15A4-5E8068BD4F8B}" dt="2024-04-04T12:09:06.474" v="63" actId="20577"/>
          <ac:spMkLst>
            <pc:docMk/>
            <pc:sldMk cId="1892865417" sldId="258"/>
            <ac:spMk id="10" creationId="{18020F92-E9B5-7BCE-307D-99305DB6C26E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1:49:12.389" v="2" actId="1076"/>
          <ac:spMkLst>
            <pc:docMk/>
            <pc:sldMk cId="1892865417" sldId="258"/>
            <ac:spMk id="14" creationId="{404A8BB7-C65B-396E-FD79-E3457F566B2C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1:55:50.115" v="21" actId="1076"/>
          <ac:spMkLst>
            <pc:docMk/>
            <pc:sldMk cId="1892865417" sldId="258"/>
            <ac:spMk id="15" creationId="{658A9A9D-DDFC-051B-8A62-602024751C01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2:02:02.138" v="41" actId="1076"/>
          <ac:spMkLst>
            <pc:docMk/>
            <pc:sldMk cId="1892865417" sldId="258"/>
            <ac:spMk id="19" creationId="{159B92EF-7341-2F61-0F68-606546D2AE87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2:09:15.459" v="65" actId="1076"/>
          <ac:spMkLst>
            <pc:docMk/>
            <pc:sldMk cId="1892865417" sldId="258"/>
            <ac:spMk id="23" creationId="{DAB25F5D-2161-5393-CC73-E92C869D191F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2:20:48.300" v="100" actId="14100"/>
          <ac:spMkLst>
            <pc:docMk/>
            <pc:sldMk cId="1892865417" sldId="258"/>
            <ac:spMk id="27" creationId="{F006EDB2-8F54-6787-0298-233147178632}"/>
          </ac:spMkLst>
        </pc:spChg>
        <pc:grpChg chg="del">
          <ac:chgData name="RHUAN SANTANA DA SILVA" userId="S::rhuan.silva3@fatec.sp.gov.br::0ca83609-3772-4799-a3ec-167570491d9e" providerId="AD" clId="Web-{214B65DB-BEC7-7F37-15A4-5E8068BD4F8B}" dt="2024-04-04T11:49:52.546" v="3"/>
          <ac:grpSpMkLst>
            <pc:docMk/>
            <pc:sldMk cId="1892865417" sldId="258"/>
            <ac:grpSpMk id="11" creationId="{FE9C1185-E751-CEEB-1625-1E1475B5F5EF}"/>
          </ac:grpSpMkLst>
        </pc:grpChg>
        <pc:grpChg chg="add">
          <ac:chgData name="RHUAN SANTANA DA SILVA" userId="S::rhuan.silva3@fatec.sp.gov.br::0ca83609-3772-4799-a3ec-167570491d9e" providerId="AD" clId="Web-{214B65DB-BEC7-7F37-15A4-5E8068BD4F8B}" dt="2024-04-04T11:51:38.095" v="8"/>
          <ac:grpSpMkLst>
            <pc:docMk/>
            <pc:sldMk cId="1892865417" sldId="258"/>
            <ac:grpSpMk id="12" creationId="{1566CD4C-EC0D-04B9-3D44-D71C836F14C4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1:56:58.898" v="25" actId="1076"/>
          <ac:grpSpMkLst>
            <pc:docMk/>
            <pc:sldMk cId="1892865417" sldId="258"/>
            <ac:grpSpMk id="17" creationId="{9D54F6E0-6B7D-1B48-E31D-BD31217DE973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2:04:33.485" v="50" actId="1076"/>
          <ac:grpSpMkLst>
            <pc:docMk/>
            <pc:sldMk cId="1892865417" sldId="258"/>
            <ac:grpSpMk id="21" creationId="{747B6811-3B0A-F969-D1FC-AD2BE8127415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2:13:36.261" v="70" actId="1076"/>
          <ac:grpSpMkLst>
            <pc:docMk/>
            <pc:sldMk cId="1892865417" sldId="258"/>
            <ac:grpSpMk id="25" creationId="{141A4358-4200-01BC-F534-6B5E17E05C83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2:20:55.394" v="101" actId="1076"/>
          <ac:grpSpMkLst>
            <pc:docMk/>
            <pc:sldMk cId="1892865417" sldId="258"/>
            <ac:grpSpMk id="29" creationId="{16E5C845-C7E7-2D37-B0A3-9DCB5A4CD546}"/>
          </ac:grpSpMkLst>
        </pc:grpChg>
        <pc:picChg chg="add mod">
          <ac:chgData name="RHUAN SANTANA DA SILVA" userId="S::rhuan.silva3@fatec.sp.gov.br::0ca83609-3772-4799-a3ec-167570491d9e" providerId="AD" clId="Web-{214B65DB-BEC7-7F37-15A4-5E8068BD4F8B}" dt="2024-04-04T11:51:29.657" v="7" actId="1076"/>
          <ac:picMkLst>
            <pc:docMk/>
            <pc:sldMk cId="1892865417" sldId="258"/>
            <ac:picMk id="5" creationId="{B2571522-1037-0CB7-2309-25F57036FD74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1:59:17.978" v="32" actId="1076"/>
          <ac:picMkLst>
            <pc:docMk/>
            <pc:sldMk cId="1892865417" sldId="258"/>
            <ac:picMk id="16" creationId="{4B2AAA6A-E584-7F1F-55CD-C017AB201706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2:04:38.594" v="51" actId="1076"/>
          <ac:picMkLst>
            <pc:docMk/>
            <pc:sldMk cId="1892865417" sldId="258"/>
            <ac:picMk id="20" creationId="{63854367-E094-736A-E683-4045A871FC1C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2:13:21.401" v="68" actId="1076"/>
          <ac:picMkLst>
            <pc:docMk/>
            <pc:sldMk cId="1892865417" sldId="258"/>
            <ac:picMk id="24" creationId="{E52B8E32-BB1A-A96C-D091-01493B096178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2:19:55.206" v="97" actId="14100"/>
          <ac:picMkLst>
            <pc:docMk/>
            <pc:sldMk cId="1892865417" sldId="258"/>
            <ac:picMk id="28" creationId="{9B056E59-1E4E-6DB5-1759-C10144D5FF07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2:57:12.375" v="287" actId="1076"/>
        <pc:sldMkLst>
          <pc:docMk/>
          <pc:sldMk cId="2492040317" sldId="260"/>
        </pc:sldMkLst>
        <pc:spChg chg="mod">
          <ac:chgData name="RHUAN SANTANA DA SILVA" userId="S::rhuan.silva3@fatec.sp.gov.br::0ca83609-3772-4799-a3ec-167570491d9e" providerId="AD" clId="Web-{214B65DB-BEC7-7F37-15A4-5E8068BD4F8B}" dt="2024-04-04T12:38:05.446" v="142" actId="1076"/>
          <ac:spMkLst>
            <pc:docMk/>
            <pc:sldMk cId="2492040317" sldId="260"/>
            <ac:spMk id="3" creationId="{DCBDE63F-2091-AB6A-1E33-3DDA72655AF6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2:37:50.852" v="141" actId="20577"/>
          <ac:spMkLst>
            <pc:docMk/>
            <pc:sldMk cId="2492040317" sldId="260"/>
            <ac:spMk id="7" creationId="{6256298A-96D9-28A5-E343-FEF677DE8BB9}"/>
          </ac:spMkLst>
        </pc:spChg>
        <pc:picChg chg="mod">
          <ac:chgData name="RHUAN SANTANA DA SILVA" userId="S::rhuan.silva3@fatec.sp.gov.br::0ca83609-3772-4799-a3ec-167570491d9e" providerId="AD" clId="Web-{214B65DB-BEC7-7F37-15A4-5E8068BD4F8B}" dt="2024-04-04T12:57:12.375" v="287" actId="1076"/>
          <ac:picMkLst>
            <pc:docMk/>
            <pc:sldMk cId="2492040317" sldId="260"/>
            <ac:picMk id="4" creationId="{37D33CD1-B1BB-2BDB-895D-9C8F7D1BA877}"/>
          </ac:picMkLst>
        </pc:picChg>
        <pc:picChg chg="add del">
          <ac:chgData name="RHUAN SANTANA DA SILVA" userId="S::rhuan.silva3@fatec.sp.gov.br::0ca83609-3772-4799-a3ec-167570491d9e" providerId="AD" clId="Web-{214B65DB-BEC7-7F37-15A4-5E8068BD4F8B}" dt="2024-04-04T12:56:42.452" v="283"/>
          <ac:picMkLst>
            <pc:docMk/>
            <pc:sldMk cId="2492040317" sldId="260"/>
            <ac:picMk id="5" creationId="{681BAD52-E536-6B3D-37AF-26B6A05C3D03}"/>
          </ac:picMkLst>
        </pc:picChg>
        <pc:picChg chg="add ord">
          <ac:chgData name="RHUAN SANTANA DA SILVA" userId="S::rhuan.silva3@fatec.sp.gov.br::0ca83609-3772-4799-a3ec-167570491d9e" providerId="AD" clId="Web-{214B65DB-BEC7-7F37-15A4-5E8068BD4F8B}" dt="2024-04-04T12:57:06.593" v="286"/>
          <ac:picMkLst>
            <pc:docMk/>
            <pc:sldMk cId="2492040317" sldId="260"/>
            <ac:picMk id="9" creationId="{8B8AFAEB-20B0-E464-7E92-4A862AA7CD6C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2:59:44.268" v="300"/>
        <pc:sldMkLst>
          <pc:docMk/>
          <pc:sldMk cId="3323562630" sldId="262"/>
        </pc:sldMkLst>
        <pc:spChg chg="mod">
          <ac:chgData name="RHUAN SANTANA DA SILVA" userId="S::rhuan.silva3@fatec.sp.gov.br::0ca83609-3772-4799-a3ec-167570491d9e" providerId="AD" clId="Web-{214B65DB-BEC7-7F37-15A4-5E8068BD4F8B}" dt="2024-04-04T12:38:24.993" v="143" actId="1076"/>
          <ac:spMkLst>
            <pc:docMk/>
            <pc:sldMk cId="3323562630" sldId="262"/>
            <ac:spMk id="5" creationId="{245A30E2-0FD6-A588-6757-EACE2D0B0895}"/>
          </ac:spMkLst>
        </pc:spChg>
        <pc:picChg chg="del">
          <ac:chgData name="RHUAN SANTANA DA SILVA" userId="S::rhuan.silva3@fatec.sp.gov.br::0ca83609-3772-4799-a3ec-167570491d9e" providerId="AD" clId="Web-{214B65DB-BEC7-7F37-15A4-5E8068BD4F8B}" dt="2024-04-04T12:57:28.438" v="289"/>
          <ac:picMkLst>
            <pc:docMk/>
            <pc:sldMk cId="3323562630" sldId="262"/>
            <ac:picMk id="3" creationId="{5A26AA4B-11B1-FB23-AA23-9BC37094B6FA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7:23.437" v="288"/>
          <ac:picMkLst>
            <pc:docMk/>
            <pc:sldMk cId="3323562630" sldId="262"/>
            <ac:picMk id="4" creationId="{EC2456EB-A487-C72E-F076-08B58912CED1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9:44.268" v="300"/>
          <ac:picMkLst>
            <pc:docMk/>
            <pc:sldMk cId="3323562630" sldId="262"/>
            <ac:picMk id="8" creationId="{833827E9-E0F4-BF8C-CD71-81C28C8F7508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3:00:49.551" v="306"/>
        <pc:sldMkLst>
          <pc:docMk/>
          <pc:sldMk cId="2560794452" sldId="263"/>
        </pc:sldMkLst>
        <pc:spChg chg="mod">
          <ac:chgData name="RHUAN SANTANA DA SILVA" userId="S::rhuan.silva3@fatec.sp.gov.br::0ca83609-3772-4799-a3ec-167570491d9e" providerId="AD" clId="Web-{214B65DB-BEC7-7F37-15A4-5E8068BD4F8B}" dt="2024-04-04T12:45:06.142" v="213" actId="1076"/>
          <ac:spMkLst>
            <pc:docMk/>
            <pc:sldMk cId="2560794452" sldId="263"/>
            <ac:spMk id="2" creationId="{99F61EC6-4816-FA63-0490-4D9005CC91F9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2:45:12.095" v="214" actId="1076"/>
          <ac:spMkLst>
            <pc:docMk/>
            <pc:sldMk cId="2560794452" sldId="263"/>
            <ac:spMk id="5" creationId="{245A30E2-0FD6-A588-6757-EACE2D0B0895}"/>
          </ac:spMkLst>
        </pc:spChg>
        <pc:picChg chg="del mod">
          <ac:chgData name="RHUAN SANTANA DA SILVA" userId="S::rhuan.silva3@fatec.sp.gov.br::0ca83609-3772-4799-a3ec-167570491d9e" providerId="AD" clId="Web-{214B65DB-BEC7-7F37-15A4-5E8068BD4F8B}" dt="2024-04-04T13:00:49.551" v="306"/>
          <ac:picMkLst>
            <pc:docMk/>
            <pc:sldMk cId="2560794452" sldId="263"/>
            <ac:picMk id="3" creationId="{5A26AA4B-11B1-FB23-AA23-9BC37094B6FA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3:00:35.551" v="305"/>
          <ac:picMkLst>
            <pc:docMk/>
            <pc:sldMk cId="2560794452" sldId="263"/>
            <ac:picMk id="6" creationId="{EF542E62-5433-4AE6-A32D-1901260FC431}"/>
          </ac:picMkLst>
        </pc:picChg>
      </pc:sldChg>
      <pc:sldChg chg="addSp delSp modSp addAnim delAnim modAnim">
        <pc:chgData name="RHUAN SANTANA DA SILVA" userId="S::rhuan.silva3@fatec.sp.gov.br::0ca83609-3772-4799-a3ec-167570491d9e" providerId="AD" clId="Web-{214B65DB-BEC7-7F37-15A4-5E8068BD4F8B}" dt="2024-04-04T16:48:37.571" v="698"/>
        <pc:sldMkLst>
          <pc:docMk/>
          <pc:sldMk cId="2548982355" sldId="264"/>
        </pc:sldMkLst>
        <pc:spChg chg="mod">
          <ac:chgData name="RHUAN SANTANA DA SILVA" userId="S::rhuan.silva3@fatec.sp.gov.br::0ca83609-3772-4799-a3ec-167570491d9e" providerId="AD" clId="Web-{214B65DB-BEC7-7F37-15A4-5E8068BD4F8B}" dt="2024-04-04T13:07:25.684" v="341" actId="1076"/>
          <ac:spMkLst>
            <pc:docMk/>
            <pc:sldMk cId="2548982355" sldId="264"/>
            <ac:spMk id="4" creationId="{C6522F9E-4FD6-4B66-FF76-A725EDE8A2F9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33:31.497" v="502" actId="14100"/>
          <ac:spMkLst>
            <pc:docMk/>
            <pc:sldMk cId="2548982355" sldId="264"/>
            <ac:spMk id="5" creationId="{ADEF0A95-A40A-C942-7F76-C1CDCF408795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33:40.232" v="504" actId="1076"/>
          <ac:spMkLst>
            <pc:docMk/>
            <pc:sldMk cId="2548982355" sldId="264"/>
            <ac:spMk id="7" creationId="{0125F83D-7503-0E21-3821-C59594D75D38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3:07:07.840" v="339"/>
          <ac:spMkLst>
            <pc:docMk/>
            <pc:sldMk cId="2548982355" sldId="264"/>
            <ac:spMk id="7" creationId="{636A6D46-ADC6-8696-A49E-83591CBDFCEF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3:10:01.296" v="364" actId="1076"/>
          <ac:spMkLst>
            <pc:docMk/>
            <pc:sldMk cId="2548982355" sldId="264"/>
            <ac:spMk id="8" creationId="{7BB5DE09-1C28-327C-6E54-5678FBFD0467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4:23:18.364" v="459"/>
          <ac:spMkLst>
            <pc:docMk/>
            <pc:sldMk cId="2548982355" sldId="264"/>
            <ac:spMk id="9" creationId="{10A8470C-9571-1BC7-FF15-4D615AC3B9FC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4:31:05.784" v="492"/>
          <ac:spMkLst>
            <pc:docMk/>
            <pc:sldMk cId="2548982355" sldId="264"/>
            <ac:spMk id="10" creationId="{E29EE6C2-D060-9810-DB92-2E9E5D8F91DF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4:23:34.475" v="462"/>
          <ac:spMkLst>
            <pc:docMk/>
            <pc:sldMk cId="2548982355" sldId="264"/>
            <ac:spMk id="11" creationId="{4030E4E9-5FB5-CD05-A079-4C8AFAFBF694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32:44.916" v="497" actId="14100"/>
          <ac:spMkLst>
            <pc:docMk/>
            <pc:sldMk cId="2548982355" sldId="264"/>
            <ac:spMk id="12" creationId="{38191185-6753-08F5-369C-3D60ACECF37D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41:34.856" v="558" actId="1076"/>
          <ac:spMkLst>
            <pc:docMk/>
            <pc:sldMk cId="2548982355" sldId="264"/>
            <ac:spMk id="18" creationId="{78FCBD5F-79FE-B4B6-CAAB-5FDB5F4125C2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41:15.198" v="554" actId="14100"/>
          <ac:spMkLst>
            <pc:docMk/>
            <pc:sldMk cId="2548982355" sldId="264"/>
            <ac:spMk id="19" creationId="{FCF17768-EB88-242C-96F8-1323F42D0D10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47:02.111" v="608" actId="1076"/>
          <ac:spMkLst>
            <pc:docMk/>
            <pc:sldMk cId="2548982355" sldId="264"/>
            <ac:spMk id="23" creationId="{1B19A33E-7DEB-CAC4-E07B-6C40AD8FECC0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4:46:57.157" v="607" actId="1076"/>
          <ac:spMkLst>
            <pc:docMk/>
            <pc:sldMk cId="2548982355" sldId="264"/>
            <ac:spMk id="25" creationId="{11D67E40-A338-E39E-EF16-C26E2EB526A6}"/>
          </ac:spMkLst>
        </pc:spChg>
        <pc:grpChg chg="add mod">
          <ac:chgData name="RHUAN SANTANA DA SILVA" userId="S::rhuan.silva3@fatec.sp.gov.br::0ca83609-3772-4799-a3ec-167570491d9e" providerId="AD" clId="Web-{214B65DB-BEC7-7F37-15A4-5E8068BD4F8B}" dt="2024-04-04T14:28:49.963" v="479" actId="1076"/>
          <ac:grpSpMkLst>
            <pc:docMk/>
            <pc:sldMk cId="2548982355" sldId="264"/>
            <ac:grpSpMk id="13" creationId="{0458BEEF-3FD2-DCE1-5D7C-B05DA4B6DD2E}"/>
          </ac:grpSpMkLst>
        </pc:grpChg>
        <pc:grpChg chg="add del">
          <ac:chgData name="RHUAN SANTANA DA SILVA" userId="S::rhuan.silva3@fatec.sp.gov.br::0ca83609-3772-4799-a3ec-167570491d9e" providerId="AD" clId="Web-{214B65DB-BEC7-7F37-15A4-5E8068BD4F8B}" dt="2024-04-04T14:30:35.173" v="488"/>
          <ac:grpSpMkLst>
            <pc:docMk/>
            <pc:sldMk cId="2548982355" sldId="264"/>
            <ac:grpSpMk id="15" creationId="{DD77CA80-56CE-AE46-70D5-CA854329B9CE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4:33:34.856" v="503" actId="1076"/>
          <ac:grpSpMkLst>
            <pc:docMk/>
            <pc:sldMk cId="2548982355" sldId="264"/>
            <ac:grpSpMk id="17" creationId="{4140B29F-CABD-1A38-7F61-7A312C6892EF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4:42:06.233" v="563" actId="1076"/>
          <ac:grpSpMkLst>
            <pc:docMk/>
            <pc:sldMk cId="2548982355" sldId="264"/>
            <ac:grpSpMk id="21" creationId="{604FBBA9-701A-EE69-C3BC-2CDC66A0C88C}"/>
          </ac:grpSpMkLst>
        </pc:grpChg>
        <pc:grpChg chg="add">
          <ac:chgData name="RHUAN SANTANA DA SILVA" userId="S::rhuan.silva3@fatec.sp.gov.br::0ca83609-3772-4799-a3ec-167570491d9e" providerId="AD" clId="Web-{214B65DB-BEC7-7F37-15A4-5E8068BD4F8B}" dt="2024-04-04T14:42:16.046" v="564"/>
          <ac:grpSpMkLst>
            <pc:docMk/>
            <pc:sldMk cId="2548982355" sldId="264"/>
            <ac:grpSpMk id="22" creationId="{9E587220-1556-F9B5-5C07-BD382FFD6549}"/>
          </ac:grpSpMkLst>
        </pc:grpChg>
        <pc:grpChg chg="add mod">
          <ac:chgData name="RHUAN SANTANA DA SILVA" userId="S::rhuan.silva3@fatec.sp.gov.br::0ca83609-3772-4799-a3ec-167570491d9e" providerId="AD" clId="Web-{214B65DB-BEC7-7F37-15A4-5E8068BD4F8B}" dt="2024-04-04T14:47:28.269" v="611" actId="1076"/>
          <ac:grpSpMkLst>
            <pc:docMk/>
            <pc:sldMk cId="2548982355" sldId="264"/>
            <ac:grpSpMk id="26" creationId="{1ED3AA66-AC56-15B3-577A-82FC0D7B75D3}"/>
          </ac:grpSpMkLst>
        </pc:grpChg>
        <pc:grpChg chg="add">
          <ac:chgData name="RHUAN SANTANA DA SILVA" userId="S::rhuan.silva3@fatec.sp.gov.br::0ca83609-3772-4799-a3ec-167570491d9e" providerId="AD" clId="Web-{214B65DB-BEC7-7F37-15A4-5E8068BD4F8B}" dt="2024-04-04T14:48:23.272" v="622"/>
          <ac:grpSpMkLst>
            <pc:docMk/>
            <pc:sldMk cId="2548982355" sldId="264"/>
            <ac:grpSpMk id="27" creationId="{26F41AE7-A2DB-531D-BC0D-509AA7F41A70}"/>
          </ac:grpSpMkLst>
        </pc:grpChg>
        <pc:picChg chg="mod">
          <ac:chgData name="RHUAN SANTANA DA SILVA" userId="S::rhuan.silva3@fatec.sp.gov.br::0ca83609-3772-4799-a3ec-167570491d9e" providerId="AD" clId="Web-{214B65DB-BEC7-7F37-15A4-5E8068BD4F8B}" dt="2024-04-04T13:00:20.707" v="304" actId="14100"/>
          <ac:picMkLst>
            <pc:docMk/>
            <pc:sldMk cId="2548982355" sldId="264"/>
            <ac:picMk id="2" creationId="{1FCA7245-8763-87C2-6679-CA7853E09B57}"/>
          </ac:picMkLst>
        </pc:picChg>
        <pc:picChg chg="add ord">
          <ac:chgData name="RHUAN SANTANA DA SILVA" userId="S::rhuan.silva3@fatec.sp.gov.br::0ca83609-3772-4799-a3ec-167570491d9e" providerId="AD" clId="Web-{214B65DB-BEC7-7F37-15A4-5E8068BD4F8B}" dt="2024-04-04T13:00:09.534" v="302"/>
          <ac:picMkLst>
            <pc:docMk/>
            <pc:sldMk cId="2548982355" sldId="264"/>
            <ac:picMk id="6" creationId="{647CE6B3-B1CC-E8D0-5A0B-079CDA7FB186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4:28:51.120" v="486" actId="1076"/>
          <ac:picMkLst>
            <pc:docMk/>
            <pc:sldMk cId="2548982355" sldId="264"/>
            <ac:picMk id="14" creationId="{7BB204B6-045D-70AB-64FE-1F7006840496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4:34:07.905" v="509" actId="1076"/>
          <ac:picMkLst>
            <pc:docMk/>
            <pc:sldMk cId="2548982355" sldId="264"/>
            <ac:picMk id="16" creationId="{3CBDC1E8-A052-F5D6-FE4A-8957E890CF35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4:41:56.591" v="561" actId="14100"/>
          <ac:picMkLst>
            <pc:docMk/>
            <pc:sldMk cId="2548982355" sldId="264"/>
            <ac:picMk id="20" creationId="{A199BADB-755B-D076-77EC-0E6BBD53A233}"/>
          </ac:picMkLst>
        </pc:picChg>
        <pc:picChg chg="add mod">
          <ac:chgData name="RHUAN SANTANA DA SILVA" userId="S::rhuan.silva3@fatec.sp.gov.br::0ca83609-3772-4799-a3ec-167570491d9e" providerId="AD" clId="Web-{214B65DB-BEC7-7F37-15A4-5E8068BD4F8B}" dt="2024-04-04T14:48:26.444" v="623" actId="1076"/>
          <ac:picMkLst>
            <pc:docMk/>
            <pc:sldMk cId="2548982355" sldId="264"/>
            <ac:picMk id="24" creationId="{52F674B9-48C7-4185-A74B-5A79861A1D72}"/>
          </ac:picMkLst>
        </pc:picChg>
      </pc:sldChg>
      <pc:sldChg chg="addSp modSp">
        <pc:chgData name="RHUAN SANTANA DA SILVA" userId="S::rhuan.silva3@fatec.sp.gov.br::0ca83609-3772-4799-a3ec-167570491d9e" providerId="AD" clId="Web-{214B65DB-BEC7-7F37-15A4-5E8068BD4F8B}" dt="2024-04-04T13:01:35.630" v="310" actId="14100"/>
        <pc:sldMkLst>
          <pc:docMk/>
          <pc:sldMk cId="179914958" sldId="265"/>
        </pc:sldMkLst>
        <pc:spChg chg="mod">
          <ac:chgData name="RHUAN SANTANA DA SILVA" userId="S::rhuan.silva3@fatec.sp.gov.br::0ca83609-3772-4799-a3ec-167570491d9e" providerId="AD" clId="Web-{214B65DB-BEC7-7F37-15A4-5E8068BD4F8B}" dt="2024-04-04T12:44:25.125" v="203" actId="1076"/>
          <ac:spMkLst>
            <pc:docMk/>
            <pc:sldMk cId="179914958" sldId="265"/>
            <ac:spMk id="7" creationId="{6256298A-96D9-28A5-E343-FEF677DE8BB9}"/>
          </ac:spMkLst>
        </pc:spChg>
        <pc:picChg chg="add">
          <ac:chgData name="RHUAN SANTANA DA SILVA" userId="S::rhuan.silva3@fatec.sp.gov.br::0ca83609-3772-4799-a3ec-167570491d9e" providerId="AD" clId="Web-{214B65DB-BEC7-7F37-15A4-5E8068BD4F8B}" dt="2024-04-04T13:01:16.817" v="307"/>
          <ac:picMkLst>
            <pc:docMk/>
            <pc:sldMk cId="179914958" sldId="265"/>
            <ac:picMk id="3" creationId="{D00304E8-2278-FE78-DBDE-92B13B725E67}"/>
          </ac:picMkLst>
        </pc:picChg>
        <pc:picChg chg="mod ord">
          <ac:chgData name="RHUAN SANTANA DA SILVA" userId="S::rhuan.silva3@fatec.sp.gov.br::0ca83609-3772-4799-a3ec-167570491d9e" providerId="AD" clId="Web-{214B65DB-BEC7-7F37-15A4-5E8068BD4F8B}" dt="2024-04-04T13:01:35.630" v="310" actId="14100"/>
          <ac:picMkLst>
            <pc:docMk/>
            <pc:sldMk cId="179914958" sldId="265"/>
            <ac:picMk id="4" creationId="{37D33CD1-B1BB-2BDB-895D-9C8F7D1BA877}"/>
          </ac:picMkLst>
        </pc:picChg>
      </pc:sldChg>
      <pc:sldChg chg="addSp modSp">
        <pc:chgData name="RHUAN SANTANA DA SILVA" userId="S::rhuan.silva3@fatec.sp.gov.br::0ca83609-3772-4799-a3ec-167570491d9e" providerId="AD" clId="Web-{214B65DB-BEC7-7F37-15A4-5E8068BD4F8B}" dt="2024-04-04T13:03:34.742" v="327" actId="14100"/>
        <pc:sldMkLst>
          <pc:docMk/>
          <pc:sldMk cId="2984071151" sldId="266"/>
        </pc:sldMkLst>
        <pc:spChg chg="mod">
          <ac:chgData name="RHUAN SANTANA DA SILVA" userId="S::rhuan.silva3@fatec.sp.gov.br::0ca83609-3772-4799-a3ec-167570491d9e" providerId="AD" clId="Web-{214B65DB-BEC7-7F37-15A4-5E8068BD4F8B}" dt="2024-04-04T12:43:24.233" v="195" actId="1076"/>
          <ac:spMkLst>
            <pc:docMk/>
            <pc:sldMk cId="2984071151" sldId="266"/>
            <ac:spMk id="4" creationId="{C6522F9E-4FD6-4B66-FF76-A725EDE8A2F9}"/>
          </ac:spMkLst>
        </pc:spChg>
        <pc:picChg chg="mod ord">
          <ac:chgData name="RHUAN SANTANA DA SILVA" userId="S::rhuan.silva3@fatec.sp.gov.br::0ca83609-3772-4799-a3ec-167570491d9e" providerId="AD" clId="Web-{214B65DB-BEC7-7F37-15A4-5E8068BD4F8B}" dt="2024-04-04T13:03:34.742" v="327" actId="14100"/>
          <ac:picMkLst>
            <pc:docMk/>
            <pc:sldMk cId="2984071151" sldId="266"/>
            <ac:picMk id="2" creationId="{1FCA7245-8763-87C2-6679-CA7853E09B57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3:03:13.444" v="324"/>
          <ac:picMkLst>
            <pc:docMk/>
            <pc:sldMk cId="2984071151" sldId="266"/>
            <ac:picMk id="6" creationId="{C9E77E63-546F-2D0B-7E6B-641DCB283B49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3:01:52.036" v="312"/>
        <pc:sldMkLst>
          <pc:docMk/>
          <pc:sldMk cId="1980747808" sldId="267"/>
        </pc:sldMkLst>
        <pc:spChg chg="mod">
          <ac:chgData name="RHUAN SANTANA DA SILVA" userId="S::rhuan.silva3@fatec.sp.gov.br::0ca83609-3772-4799-a3ec-167570491d9e" providerId="AD" clId="Web-{214B65DB-BEC7-7F37-15A4-5E8068BD4F8B}" dt="2024-04-04T12:44:10.984" v="201" actId="1076"/>
          <ac:spMkLst>
            <pc:docMk/>
            <pc:sldMk cId="1980747808" sldId="267"/>
            <ac:spMk id="7" creationId="{6256298A-96D9-28A5-E343-FEF677DE8BB9}"/>
          </ac:spMkLst>
        </pc:spChg>
        <pc:picChg chg="add">
          <ac:chgData name="RHUAN SANTANA DA SILVA" userId="S::rhuan.silva3@fatec.sp.gov.br::0ca83609-3772-4799-a3ec-167570491d9e" providerId="AD" clId="Web-{214B65DB-BEC7-7F37-15A4-5E8068BD4F8B}" dt="2024-04-04T13:01:43.864" v="311"/>
          <ac:picMkLst>
            <pc:docMk/>
            <pc:sldMk cId="1980747808" sldId="267"/>
            <ac:picMk id="3" creationId="{0A5C51E7-ED7D-2EEF-AC87-DEAAFA4CB3C6}"/>
          </ac:picMkLst>
        </pc:picChg>
        <pc:picChg chg="del mod">
          <ac:chgData name="RHUAN SANTANA DA SILVA" userId="S::rhuan.silva3@fatec.sp.gov.br::0ca83609-3772-4799-a3ec-167570491d9e" providerId="AD" clId="Web-{214B65DB-BEC7-7F37-15A4-5E8068BD4F8B}" dt="2024-04-04T13:01:52.036" v="312"/>
          <ac:picMkLst>
            <pc:docMk/>
            <pc:sldMk cId="1980747808" sldId="267"/>
            <ac:picMk id="4" creationId="{37D33CD1-B1BB-2BDB-895D-9C8F7D1BA877}"/>
          </ac:picMkLst>
        </pc:picChg>
      </pc:sldChg>
      <pc:sldChg chg="addSp delSp modSp addAnim delAnim">
        <pc:chgData name="RHUAN SANTANA DA SILVA" userId="S::rhuan.silva3@fatec.sp.gov.br::0ca83609-3772-4799-a3ec-167570491d9e" providerId="AD" clId="Web-{214B65DB-BEC7-7F37-15A4-5E8068BD4F8B}" dt="2024-04-04T13:05:17.462" v="336" actId="20577"/>
        <pc:sldMkLst>
          <pc:docMk/>
          <pc:sldMk cId="2585325278" sldId="268"/>
        </pc:sldMkLst>
        <pc:spChg chg="add del">
          <ac:chgData name="RHUAN SANTANA DA SILVA" userId="S::rhuan.silva3@fatec.sp.gov.br::0ca83609-3772-4799-a3ec-167570491d9e" providerId="AD" clId="Web-{214B65DB-BEC7-7F37-15A4-5E8068BD4F8B}" dt="2024-04-04T12:47:16.910" v="221"/>
          <ac:spMkLst>
            <pc:docMk/>
            <pc:sldMk cId="2585325278" sldId="268"/>
            <ac:spMk id="3" creationId="{A3B168A7-66FE-4359-9866-CBB841A729E6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2:47:16.910" v="221"/>
          <ac:spMkLst>
            <pc:docMk/>
            <pc:sldMk cId="2585325278" sldId="268"/>
            <ac:spMk id="5" creationId="{180D92A7-5D1A-E9E7-6C82-3A4F8ACE9100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2:47:16.910" v="221"/>
          <ac:spMkLst>
            <pc:docMk/>
            <pc:sldMk cId="2585325278" sldId="268"/>
            <ac:spMk id="7" creationId="{70E8658D-2DE0-400F-8BFC-9CA87E772E65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3:05:17.462" v="336" actId="20577"/>
          <ac:spMkLst>
            <pc:docMk/>
            <pc:sldMk cId="2585325278" sldId="268"/>
            <ac:spMk id="8" creationId="{F210D2F5-FB3B-AE6C-946C-C2417B682F53}"/>
          </ac:spMkLst>
        </pc:spChg>
        <pc:spChg chg="add mod ord">
          <ac:chgData name="RHUAN SANTANA DA SILVA" userId="S::rhuan.silva3@fatec.sp.gov.br::0ca83609-3772-4799-a3ec-167570491d9e" providerId="AD" clId="Web-{214B65DB-BEC7-7F37-15A4-5E8068BD4F8B}" dt="2024-04-04T12:49:39.975" v="233" actId="14100"/>
          <ac:spMkLst>
            <pc:docMk/>
            <pc:sldMk cId="2585325278" sldId="268"/>
            <ac:spMk id="10" creationId="{249A60B0-9700-5742-A5DB-38F2755B9A6C}"/>
          </ac:spMkLst>
        </pc:spChg>
        <pc:spChg chg="add del mod">
          <ac:chgData name="RHUAN SANTANA DA SILVA" userId="S::rhuan.silva3@fatec.sp.gov.br::0ca83609-3772-4799-a3ec-167570491d9e" providerId="AD" clId="Web-{214B65DB-BEC7-7F37-15A4-5E8068BD4F8B}" dt="2024-04-04T12:49:58.600" v="235"/>
          <ac:spMkLst>
            <pc:docMk/>
            <pc:sldMk cId="2585325278" sldId="268"/>
            <ac:spMk id="13" creationId="{4560A115-4946-6C1F-4F8D-EBDF6616508C}"/>
          </ac:spMkLst>
        </pc:spChg>
        <pc:grpChg chg="add mod">
          <ac:chgData name="RHUAN SANTANA DA SILVA" userId="S::rhuan.silva3@fatec.sp.gov.br::0ca83609-3772-4799-a3ec-167570491d9e" providerId="AD" clId="Web-{214B65DB-BEC7-7F37-15A4-5E8068BD4F8B}" dt="2024-04-04T12:51:48.681" v="240" actId="1076"/>
          <ac:grpSpMkLst>
            <pc:docMk/>
            <pc:sldMk cId="2585325278" sldId="268"/>
            <ac:grpSpMk id="14" creationId="{90B934F7-F52E-B259-4085-48D28801711C}"/>
          </ac:grpSpMkLst>
        </pc:grpChg>
      </pc:sldChg>
      <pc:sldChg chg="modSp">
        <pc:chgData name="RHUAN SANTANA DA SILVA" userId="S::rhuan.silva3@fatec.sp.gov.br::0ca83609-3772-4799-a3ec-167570491d9e" providerId="AD" clId="Web-{214B65DB-BEC7-7F37-15A4-5E8068BD4F8B}" dt="2024-04-04T14:07:26.867" v="418" actId="20577"/>
        <pc:sldMkLst>
          <pc:docMk/>
          <pc:sldMk cId="93727113" sldId="269"/>
        </pc:sldMkLst>
        <pc:spChg chg="mod">
          <ac:chgData name="RHUAN SANTANA DA SILVA" userId="S::rhuan.silva3@fatec.sp.gov.br::0ca83609-3772-4799-a3ec-167570491d9e" providerId="AD" clId="Web-{214B65DB-BEC7-7F37-15A4-5E8068BD4F8B}" dt="2024-04-04T14:05:10.561" v="398" actId="1076"/>
          <ac:spMkLst>
            <pc:docMk/>
            <pc:sldMk cId="93727113" sldId="269"/>
            <ac:spMk id="2" creationId="{A8CCB263-FAEB-30B0-AC6D-B480A2A2B45E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4:07:26.867" v="418" actId="20577"/>
          <ac:spMkLst>
            <pc:docMk/>
            <pc:sldMk cId="93727113" sldId="269"/>
            <ac:spMk id="3" creationId="{2E755F3A-387D-1150-0B73-779748B8F12C}"/>
          </ac:spMkLst>
        </pc:spChg>
      </pc:sldChg>
      <pc:sldChg chg="addSp delSp">
        <pc:chgData name="RHUAN SANTANA DA SILVA" userId="S::rhuan.silva3@fatec.sp.gov.br::0ca83609-3772-4799-a3ec-167570491d9e" providerId="AD" clId="Web-{214B65DB-BEC7-7F37-15A4-5E8068BD4F8B}" dt="2024-04-04T12:47:20.457" v="224"/>
        <pc:sldMkLst>
          <pc:docMk/>
          <pc:sldMk cId="1551775636" sldId="270"/>
        </pc:sldMkLst>
        <pc:spChg chg="add del">
          <ac:chgData name="RHUAN SANTANA DA SILVA" userId="S::rhuan.silva3@fatec.sp.gov.br::0ca83609-3772-4799-a3ec-167570491d9e" providerId="AD" clId="Web-{214B65DB-BEC7-7F37-15A4-5E8068BD4F8B}" dt="2024-04-04T12:47:20.457" v="224"/>
          <ac:spMkLst>
            <pc:docMk/>
            <pc:sldMk cId="1551775636" sldId="270"/>
            <ac:spMk id="3" creationId="{70E8658D-2DE0-400F-8BFC-9CA87E772E65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2:47:20.457" v="223"/>
          <ac:spMkLst>
            <pc:docMk/>
            <pc:sldMk cId="1551775636" sldId="270"/>
            <ac:spMk id="5" creationId="{180D92A7-5D1A-E9E7-6C82-3A4F8ACE9100}"/>
          </ac:spMkLst>
        </pc:spChg>
        <pc:spChg chg="add del">
          <ac:chgData name="RHUAN SANTANA DA SILVA" userId="S::rhuan.silva3@fatec.sp.gov.br::0ca83609-3772-4799-a3ec-167570491d9e" providerId="AD" clId="Web-{214B65DB-BEC7-7F37-15A4-5E8068BD4F8B}" dt="2024-04-04T12:47:20.457" v="222"/>
          <ac:spMkLst>
            <pc:docMk/>
            <pc:sldMk cId="1551775636" sldId="270"/>
            <ac:spMk id="76" creationId="{A3B168A7-66FE-4359-9866-CBB841A729E6}"/>
          </ac:spMkLst>
        </pc:spChg>
      </pc:sldChg>
      <pc:sldChg chg="addSp delSp modSp">
        <pc:chgData name="RHUAN SANTANA DA SILVA" userId="S::rhuan.silva3@fatec.sp.gov.br::0ca83609-3772-4799-a3ec-167570491d9e" providerId="AD" clId="Web-{214B65DB-BEC7-7F37-15A4-5E8068BD4F8B}" dt="2024-04-04T13:02:03.568" v="314"/>
        <pc:sldMkLst>
          <pc:docMk/>
          <pc:sldMk cId="3466982696" sldId="274"/>
        </pc:sldMkLst>
        <pc:spChg chg="mod">
          <ac:chgData name="RHUAN SANTANA DA SILVA" userId="S::rhuan.silva3@fatec.sp.gov.br::0ca83609-3772-4799-a3ec-167570491d9e" providerId="AD" clId="Web-{214B65DB-BEC7-7F37-15A4-5E8068BD4F8B}" dt="2024-04-04T12:40:24.214" v="162" actId="14100"/>
          <ac:spMkLst>
            <pc:docMk/>
            <pc:sldMk cId="3466982696" sldId="274"/>
            <ac:spMk id="2" creationId="{1608372E-1497-2835-4FFD-E53C89B5E5AC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2:40:36.386" v="164" actId="1076"/>
          <ac:spMkLst>
            <pc:docMk/>
            <pc:sldMk cId="3466982696" sldId="274"/>
            <ac:spMk id="3" creationId="{222B0AA7-5442-0807-681D-EE8533CC9DAC}"/>
          </ac:spMkLst>
        </pc:spChg>
        <pc:picChg chg="del mod">
          <ac:chgData name="RHUAN SANTANA DA SILVA" userId="S::rhuan.silva3@fatec.sp.gov.br::0ca83609-3772-4799-a3ec-167570491d9e" providerId="AD" clId="Web-{214B65DB-BEC7-7F37-15A4-5E8068BD4F8B}" dt="2024-04-04T13:02:03.568" v="314"/>
          <ac:picMkLst>
            <pc:docMk/>
            <pc:sldMk cId="3466982696" sldId="274"/>
            <ac:picMk id="4" creationId="{37D33CD1-B1BB-2BDB-895D-9C8F7D1BA877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3:01:58.037" v="313"/>
          <ac:picMkLst>
            <pc:docMk/>
            <pc:sldMk cId="3466982696" sldId="274"/>
            <ac:picMk id="7" creationId="{6612AF0B-192D-9A32-C797-876E5865E82B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3:02:13.678" v="316"/>
        <pc:sldMkLst>
          <pc:docMk/>
          <pc:sldMk cId="1764341363" sldId="275"/>
        </pc:sldMkLst>
        <pc:spChg chg="mod">
          <ac:chgData name="RHUAN SANTANA DA SILVA" userId="S::rhuan.silva3@fatec.sp.gov.br::0ca83609-3772-4799-a3ec-167570491d9e" providerId="AD" clId="Web-{214B65DB-BEC7-7F37-15A4-5E8068BD4F8B}" dt="2024-04-04T12:41:49.216" v="179" actId="14100"/>
          <ac:spMkLst>
            <pc:docMk/>
            <pc:sldMk cId="1764341363" sldId="275"/>
            <ac:spMk id="2" creationId="{1608372E-1497-2835-4FFD-E53C89B5E5AC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2:40:58.746" v="166" actId="1076"/>
          <ac:spMkLst>
            <pc:docMk/>
            <pc:sldMk cId="1764341363" sldId="275"/>
            <ac:spMk id="3" creationId="{222B0AA7-5442-0807-681D-EE8533CC9DAC}"/>
          </ac:spMkLst>
        </pc:spChg>
        <pc:picChg chg="del mod">
          <ac:chgData name="RHUAN SANTANA DA SILVA" userId="S::rhuan.silva3@fatec.sp.gov.br::0ca83609-3772-4799-a3ec-167570491d9e" providerId="AD" clId="Web-{214B65DB-BEC7-7F37-15A4-5E8068BD4F8B}" dt="2024-04-04T13:02:13.678" v="316"/>
          <ac:picMkLst>
            <pc:docMk/>
            <pc:sldMk cId="1764341363" sldId="275"/>
            <ac:picMk id="4" creationId="{37D33CD1-B1BB-2BDB-895D-9C8F7D1BA877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3:02:09.349" v="315"/>
          <ac:picMkLst>
            <pc:docMk/>
            <pc:sldMk cId="1764341363" sldId="275"/>
            <ac:picMk id="7" creationId="{D97D55D0-39FE-EEAC-D512-3FEE43823D9C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3:03:05.194" v="323"/>
        <pc:sldMkLst>
          <pc:docMk/>
          <pc:sldMk cId="190581025" sldId="276"/>
        </pc:sldMkLst>
        <pc:spChg chg="mod">
          <ac:chgData name="RHUAN SANTANA DA SILVA" userId="S::rhuan.silva3@fatec.sp.gov.br::0ca83609-3772-4799-a3ec-167570491d9e" providerId="AD" clId="Web-{214B65DB-BEC7-7F37-15A4-5E8068BD4F8B}" dt="2024-04-04T13:02:52.475" v="321" actId="14100"/>
          <ac:spMkLst>
            <pc:docMk/>
            <pc:sldMk cId="190581025" sldId="276"/>
            <ac:spMk id="2" creationId="{1608372E-1497-2835-4FFD-E53C89B5E5AC}"/>
          </ac:spMkLst>
        </pc:spChg>
        <pc:spChg chg="mod">
          <ac:chgData name="RHUAN SANTANA DA SILVA" userId="S::rhuan.silva3@fatec.sp.gov.br::0ca83609-3772-4799-a3ec-167570491d9e" providerId="AD" clId="Web-{214B65DB-BEC7-7F37-15A4-5E8068BD4F8B}" dt="2024-04-04T12:42:38.639" v="187" actId="1076"/>
          <ac:spMkLst>
            <pc:docMk/>
            <pc:sldMk cId="190581025" sldId="276"/>
            <ac:spMk id="3" creationId="{222B0AA7-5442-0807-681D-EE8533CC9DAC}"/>
          </ac:spMkLst>
        </pc:spChg>
        <pc:picChg chg="del mod">
          <ac:chgData name="RHUAN SANTANA DA SILVA" userId="S::rhuan.silva3@fatec.sp.gov.br::0ca83609-3772-4799-a3ec-167570491d9e" providerId="AD" clId="Web-{214B65DB-BEC7-7F37-15A4-5E8068BD4F8B}" dt="2024-04-04T13:03:05.194" v="323"/>
          <ac:picMkLst>
            <pc:docMk/>
            <pc:sldMk cId="190581025" sldId="276"/>
            <ac:picMk id="4" creationId="{37D33CD1-B1BB-2BDB-895D-9C8F7D1BA877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3:02:58.850" v="322"/>
          <ac:picMkLst>
            <pc:docMk/>
            <pc:sldMk cId="190581025" sldId="276"/>
            <ac:picMk id="7" creationId="{494BC8B4-AA21-76CA-94D4-CA29384B00DC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2:59:37.612" v="299"/>
        <pc:sldMkLst>
          <pc:docMk/>
          <pc:sldMk cId="2701341182" sldId="277"/>
        </pc:sldMkLst>
        <pc:spChg chg="mod">
          <ac:chgData name="RHUAN SANTANA DA SILVA" userId="S::rhuan.silva3@fatec.sp.gov.br::0ca83609-3772-4799-a3ec-167570491d9e" providerId="AD" clId="Web-{214B65DB-BEC7-7F37-15A4-5E8068BD4F8B}" dt="2024-04-04T12:38:47.431" v="146" actId="20577"/>
          <ac:spMkLst>
            <pc:docMk/>
            <pc:sldMk cId="2701341182" sldId="277"/>
            <ac:spMk id="4" creationId="{F936E598-99BE-58B9-79B8-C9375C98DF59}"/>
          </ac:spMkLst>
        </pc:spChg>
        <pc:picChg chg="del">
          <ac:chgData name="RHUAN SANTANA DA SILVA" userId="S::rhuan.silva3@fatec.sp.gov.br::0ca83609-3772-4799-a3ec-167570491d9e" providerId="AD" clId="Web-{214B65DB-BEC7-7F37-15A4-5E8068BD4F8B}" dt="2024-04-04T12:58:08.391" v="291"/>
          <ac:picMkLst>
            <pc:docMk/>
            <pc:sldMk cId="2701341182" sldId="277"/>
            <ac:picMk id="3" creationId="{5A26AA4B-11B1-FB23-AA23-9BC37094B6FA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7:38.110" v="290"/>
          <ac:picMkLst>
            <pc:docMk/>
            <pc:sldMk cId="2701341182" sldId="277"/>
            <ac:picMk id="6" creationId="{5071FDB6-B85E-5FCC-2ADB-12E586268C3E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9:37.612" v="299"/>
          <ac:picMkLst>
            <pc:docMk/>
            <pc:sldMk cId="2701341182" sldId="277"/>
            <ac:picMk id="9" creationId="{781D78E6-F90D-437D-28BC-D969C2ACFA94}"/>
          </ac:picMkLst>
        </pc:picChg>
      </pc:sldChg>
      <pc:sldChg chg="addSp delSp modSp">
        <pc:chgData name="RHUAN SANTANA DA SILVA" userId="S::rhuan.silva3@fatec.sp.gov.br::0ca83609-3772-4799-a3ec-167570491d9e" providerId="AD" clId="Web-{214B65DB-BEC7-7F37-15A4-5E8068BD4F8B}" dt="2024-04-04T12:59:29.862" v="298"/>
        <pc:sldMkLst>
          <pc:docMk/>
          <pc:sldMk cId="4026497361" sldId="278"/>
        </pc:sldMkLst>
        <pc:spChg chg="mod">
          <ac:chgData name="RHUAN SANTANA DA SILVA" userId="S::rhuan.silva3@fatec.sp.gov.br::0ca83609-3772-4799-a3ec-167570491d9e" providerId="AD" clId="Web-{214B65DB-BEC7-7F37-15A4-5E8068BD4F8B}" dt="2024-04-04T12:39:09.728" v="149" actId="20577"/>
          <ac:spMkLst>
            <pc:docMk/>
            <pc:sldMk cId="4026497361" sldId="278"/>
            <ac:spMk id="4" creationId="{F936E598-99BE-58B9-79B8-C9375C98DF59}"/>
          </ac:spMkLst>
        </pc:spChg>
        <pc:picChg chg="del">
          <ac:chgData name="RHUAN SANTANA DA SILVA" userId="S::rhuan.silva3@fatec.sp.gov.br::0ca83609-3772-4799-a3ec-167570491d9e" providerId="AD" clId="Web-{214B65DB-BEC7-7F37-15A4-5E8068BD4F8B}" dt="2024-04-04T12:58:48.736" v="293"/>
          <ac:picMkLst>
            <pc:docMk/>
            <pc:sldMk cId="4026497361" sldId="278"/>
            <ac:picMk id="3" creationId="{5A26AA4B-11B1-FB23-AA23-9BC37094B6FA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8:42.970" v="292"/>
          <ac:picMkLst>
            <pc:docMk/>
            <pc:sldMk cId="4026497361" sldId="278"/>
            <ac:picMk id="6" creationId="{EAE72579-D073-8E3A-7E59-737BB8D7AC8A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9:29.862" v="298"/>
          <ac:picMkLst>
            <pc:docMk/>
            <pc:sldMk cId="4026497361" sldId="278"/>
            <ac:picMk id="9" creationId="{C9A36E91-2B05-CA03-E848-30B93158136C}"/>
          </ac:picMkLst>
        </pc:picChg>
      </pc:sldChg>
      <pc:sldChg chg="addSp modSp">
        <pc:chgData name="RHUAN SANTANA DA SILVA" userId="S::rhuan.silva3@fatec.sp.gov.br::0ca83609-3772-4799-a3ec-167570491d9e" providerId="AD" clId="Web-{214B65DB-BEC7-7F37-15A4-5E8068BD4F8B}" dt="2024-04-04T12:59:24.659" v="297" actId="14100"/>
        <pc:sldMkLst>
          <pc:docMk/>
          <pc:sldMk cId="3526379489" sldId="279"/>
        </pc:sldMkLst>
        <pc:spChg chg="mod">
          <ac:chgData name="RHUAN SANTANA DA SILVA" userId="S::rhuan.silva3@fatec.sp.gov.br::0ca83609-3772-4799-a3ec-167570491d9e" providerId="AD" clId="Web-{214B65DB-BEC7-7F37-15A4-5E8068BD4F8B}" dt="2024-04-04T12:39:23.541" v="152" actId="20577"/>
          <ac:spMkLst>
            <pc:docMk/>
            <pc:sldMk cId="3526379489" sldId="279"/>
            <ac:spMk id="4" creationId="{F936E598-99BE-58B9-79B8-C9375C98DF59}"/>
          </ac:spMkLst>
        </pc:spChg>
        <pc:picChg chg="mod ord">
          <ac:chgData name="RHUAN SANTANA DA SILVA" userId="S::rhuan.silva3@fatec.sp.gov.br::0ca83609-3772-4799-a3ec-167570491d9e" providerId="AD" clId="Web-{214B65DB-BEC7-7F37-15A4-5E8068BD4F8B}" dt="2024-04-04T12:59:24.659" v="297" actId="14100"/>
          <ac:picMkLst>
            <pc:docMk/>
            <pc:sldMk cId="3526379489" sldId="279"/>
            <ac:picMk id="3" creationId="{5A26AA4B-11B1-FB23-AA23-9BC37094B6FA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2:58:54.658" v="294"/>
          <ac:picMkLst>
            <pc:docMk/>
            <pc:sldMk cId="3526379489" sldId="279"/>
            <ac:picMk id="6" creationId="{4B819CED-DB30-9EEA-EFF6-BB28B0BE7F36}"/>
          </ac:picMkLst>
        </pc:picChg>
      </pc:sldChg>
      <pc:sldChg chg="addSp delSp">
        <pc:chgData name="RHUAN SANTANA DA SILVA" userId="S::rhuan.silva3@fatec.sp.gov.br::0ca83609-3772-4799-a3ec-167570491d9e" providerId="AD" clId="Web-{214B65DB-BEC7-7F37-15A4-5E8068BD4F8B}" dt="2024-04-04T13:03:52.898" v="329"/>
        <pc:sldMkLst>
          <pc:docMk/>
          <pc:sldMk cId="1675615920" sldId="280"/>
        </pc:sldMkLst>
        <pc:picChg chg="del">
          <ac:chgData name="RHUAN SANTANA DA SILVA" userId="S::rhuan.silva3@fatec.sp.gov.br::0ca83609-3772-4799-a3ec-167570491d9e" providerId="AD" clId="Web-{214B65DB-BEC7-7F37-15A4-5E8068BD4F8B}" dt="2024-04-04T13:03:52.898" v="329"/>
          <ac:picMkLst>
            <pc:docMk/>
            <pc:sldMk cId="1675615920" sldId="280"/>
            <ac:picMk id="4" creationId="{37D33CD1-B1BB-2BDB-895D-9C8F7D1BA877}"/>
          </ac:picMkLst>
        </pc:picChg>
        <pc:picChg chg="add">
          <ac:chgData name="RHUAN SANTANA DA SILVA" userId="S::rhuan.silva3@fatec.sp.gov.br::0ca83609-3772-4799-a3ec-167570491d9e" providerId="AD" clId="Web-{214B65DB-BEC7-7F37-15A4-5E8068BD4F8B}" dt="2024-04-04T13:03:43.523" v="328"/>
          <ac:picMkLst>
            <pc:docMk/>
            <pc:sldMk cId="1675615920" sldId="280"/>
            <ac:picMk id="8" creationId="{78E2357C-3EAB-7E50-610A-428C3BD0B1AE}"/>
          </ac:picMkLst>
        </pc:picChg>
      </pc:sldChg>
      <pc:sldChg chg="addSp modSp">
        <pc:chgData name="RHUAN SANTANA DA SILVA" userId="S::rhuan.silva3@fatec.sp.gov.br::0ca83609-3772-4799-a3ec-167570491d9e" providerId="AD" clId="Web-{214B65DB-BEC7-7F37-15A4-5E8068BD4F8B}" dt="2024-04-04T13:04:25.618" v="332"/>
        <pc:sldMkLst>
          <pc:docMk/>
          <pc:sldMk cId="2859629831" sldId="281"/>
        </pc:sldMkLst>
        <pc:picChg chg="mod">
          <ac:chgData name="RHUAN SANTANA DA SILVA" userId="S::rhuan.silva3@fatec.sp.gov.br::0ca83609-3772-4799-a3ec-167570491d9e" providerId="AD" clId="Web-{214B65DB-BEC7-7F37-15A4-5E8068BD4F8B}" dt="2024-04-04T13:04:12.977" v="331" actId="1076"/>
          <ac:picMkLst>
            <pc:docMk/>
            <pc:sldMk cId="2859629831" sldId="281"/>
            <ac:picMk id="4" creationId="{37D33CD1-B1BB-2BDB-895D-9C8F7D1BA877}"/>
          </ac:picMkLst>
        </pc:picChg>
        <pc:picChg chg="add ord">
          <ac:chgData name="RHUAN SANTANA DA SILVA" userId="S::rhuan.silva3@fatec.sp.gov.br::0ca83609-3772-4799-a3ec-167570491d9e" providerId="AD" clId="Web-{214B65DB-BEC7-7F37-15A4-5E8068BD4F8B}" dt="2024-04-04T13:04:25.618" v="332"/>
          <ac:picMkLst>
            <pc:docMk/>
            <pc:sldMk cId="2859629831" sldId="281"/>
            <ac:picMk id="9" creationId="{27CD526A-265A-9DF4-7B07-751495E8D53C}"/>
          </ac:picMkLst>
        </pc:picChg>
      </pc:sldChg>
      <pc:sldChg chg="modSp">
        <pc:chgData name="RHUAN SANTANA DA SILVA" userId="S::rhuan.silva3@fatec.sp.gov.br::0ca83609-3772-4799-a3ec-167570491d9e" providerId="AD" clId="Web-{214B65DB-BEC7-7F37-15A4-5E8068BD4F8B}" dt="2024-04-04T16:56:41.930" v="733" actId="1076"/>
        <pc:sldMkLst>
          <pc:docMk/>
          <pc:sldMk cId="4264544738" sldId="284"/>
        </pc:sldMkLst>
        <pc:spChg chg="mod">
          <ac:chgData name="RHUAN SANTANA DA SILVA" userId="S::rhuan.silva3@fatec.sp.gov.br::0ca83609-3772-4799-a3ec-167570491d9e" providerId="AD" clId="Web-{214B65DB-BEC7-7F37-15A4-5E8068BD4F8B}" dt="2024-04-04T16:56:41.930" v="733" actId="1076"/>
          <ac:spMkLst>
            <pc:docMk/>
            <pc:sldMk cId="4264544738" sldId="284"/>
            <ac:spMk id="5" creationId="{B84BDBCC-3801-817F-6AF3-E0A57A8A9EC0}"/>
          </ac:spMkLst>
        </pc:spChg>
      </pc:sldChg>
      <pc:sldChg chg="modSp">
        <pc:chgData name="RHUAN SANTANA DA SILVA" userId="S::rhuan.silva3@fatec.sp.gov.br::0ca83609-3772-4799-a3ec-167570491d9e" providerId="AD" clId="Web-{214B65DB-BEC7-7F37-15A4-5E8068BD4F8B}" dt="2024-04-04T16:56:49.696" v="734" actId="1076"/>
        <pc:sldMkLst>
          <pc:docMk/>
          <pc:sldMk cId="2494912041" sldId="285"/>
        </pc:sldMkLst>
        <pc:spChg chg="mod">
          <ac:chgData name="RHUAN SANTANA DA SILVA" userId="S::rhuan.silva3@fatec.sp.gov.br::0ca83609-3772-4799-a3ec-167570491d9e" providerId="AD" clId="Web-{214B65DB-BEC7-7F37-15A4-5E8068BD4F8B}" dt="2024-04-04T16:56:49.696" v="734" actId="1076"/>
          <ac:spMkLst>
            <pc:docMk/>
            <pc:sldMk cId="2494912041" sldId="285"/>
            <ac:spMk id="5" creationId="{B84BDBCC-3801-817F-6AF3-E0A57A8A9EC0}"/>
          </ac:spMkLst>
        </pc:spChg>
      </pc:sldChg>
      <pc:sldChg chg="addSp delSp modSp add replId addAnim delAnim modAnim">
        <pc:chgData name="RHUAN SANTANA DA SILVA" userId="S::rhuan.silva3@fatec.sp.gov.br::0ca83609-3772-4799-a3ec-167570491d9e" providerId="AD" clId="Web-{214B65DB-BEC7-7F37-15A4-5E8068BD4F8B}" dt="2024-04-04T16:54:31.723" v="732" actId="1076"/>
        <pc:sldMkLst>
          <pc:docMk/>
          <pc:sldMk cId="1403185576" sldId="286"/>
        </pc:sldMkLst>
        <pc:spChg chg="del">
          <ac:chgData name="RHUAN SANTANA DA SILVA" userId="S::rhuan.silva3@fatec.sp.gov.br::0ca83609-3772-4799-a3ec-167570491d9e" providerId="AD" clId="Web-{214B65DB-BEC7-7F37-15A4-5E8068BD4F8B}" dt="2024-04-04T16:36:35.392" v="633"/>
          <ac:spMkLst>
            <pc:docMk/>
            <pc:sldMk cId="1403185576" sldId="286"/>
            <ac:spMk id="4" creationId="{C6522F9E-4FD6-4B66-FF76-A725EDE8A2F9}"/>
          </ac:spMkLst>
        </pc:spChg>
        <pc:spChg chg="del">
          <ac:chgData name="RHUAN SANTANA DA SILVA" userId="S::rhuan.silva3@fatec.sp.gov.br::0ca83609-3772-4799-a3ec-167570491d9e" providerId="AD" clId="Web-{214B65DB-BEC7-7F37-15A4-5E8068BD4F8B}" dt="2024-04-04T16:36:35.392" v="632"/>
          <ac:spMkLst>
            <pc:docMk/>
            <pc:sldMk cId="1403185576" sldId="286"/>
            <ac:spMk id="5" creationId="{ADEF0A95-A40A-C942-7F76-C1CDCF408795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6:41:50.543" v="664" actId="20577"/>
          <ac:spMkLst>
            <pc:docMk/>
            <pc:sldMk cId="1403185576" sldId="286"/>
            <ac:spMk id="9" creationId="{FDC06C7F-DE4D-D8E3-8C26-BA757A5200F2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6:52:28.031" v="723" actId="20577"/>
          <ac:spMkLst>
            <pc:docMk/>
            <pc:sldMk cId="1403185576" sldId="286"/>
            <ac:spMk id="10" creationId="{29FFDA5D-ACB3-FC31-F8D8-EB62AF3146FD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6:51:33.514" v="713" actId="1076"/>
          <ac:spMkLst>
            <pc:docMk/>
            <pc:sldMk cId="1403185576" sldId="286"/>
            <ac:spMk id="14" creationId="{B1615414-AA10-6CF0-9ED9-2DB04AA83963}"/>
          </ac:spMkLst>
        </pc:spChg>
        <pc:spChg chg="add mod">
          <ac:chgData name="RHUAN SANTANA DA SILVA" userId="S::rhuan.silva3@fatec.sp.gov.br::0ca83609-3772-4799-a3ec-167570491d9e" providerId="AD" clId="Web-{214B65DB-BEC7-7F37-15A4-5E8068BD4F8B}" dt="2024-04-04T16:54:31.723" v="732" actId="1076"/>
          <ac:spMkLst>
            <pc:docMk/>
            <pc:sldMk cId="1403185576" sldId="286"/>
            <ac:spMk id="15" creationId="{CD0E298B-3BF7-8C30-6C0D-CB5ED4F013A2}"/>
          </ac:spMkLst>
        </pc:spChg>
        <pc:grpChg chg="add">
          <ac:chgData name="RHUAN SANTANA DA SILVA" userId="S::rhuan.silva3@fatec.sp.gov.br::0ca83609-3772-4799-a3ec-167570491d9e" providerId="AD" clId="Web-{214B65DB-BEC7-7F37-15A4-5E8068BD4F8B}" dt="2024-04-04T16:42:59.014" v="675"/>
          <ac:grpSpMkLst>
            <pc:docMk/>
            <pc:sldMk cId="1403185576" sldId="286"/>
            <ac:grpSpMk id="11" creationId="{C321124A-A017-3E0E-19EB-8FA6F842F85D}"/>
          </ac:grpSpMkLst>
        </pc:grpChg>
        <pc:grpChg chg="del">
          <ac:chgData name="RHUAN SANTANA DA SILVA" userId="S::rhuan.silva3@fatec.sp.gov.br::0ca83609-3772-4799-a3ec-167570491d9e" providerId="AD" clId="Web-{214B65DB-BEC7-7F37-15A4-5E8068BD4F8B}" dt="2024-04-04T16:36:35.392" v="631"/>
          <ac:grpSpMkLst>
            <pc:docMk/>
            <pc:sldMk cId="1403185576" sldId="286"/>
            <ac:grpSpMk id="17" creationId="{4140B29F-CABD-1A38-7F61-7A312C6892EF}"/>
          </ac:grpSpMkLst>
        </pc:grpChg>
        <pc:grpChg chg="del">
          <ac:chgData name="RHUAN SANTANA DA SILVA" userId="S::rhuan.silva3@fatec.sp.gov.br::0ca83609-3772-4799-a3ec-167570491d9e" providerId="AD" clId="Web-{214B65DB-BEC7-7F37-15A4-5E8068BD4F8B}" dt="2024-04-04T16:36:35.392" v="630"/>
          <ac:grpSpMkLst>
            <pc:docMk/>
            <pc:sldMk cId="1403185576" sldId="286"/>
            <ac:grpSpMk id="22" creationId="{9E587220-1556-F9B5-5C07-BD382FFD6549}"/>
          </ac:grpSpMkLst>
        </pc:grpChg>
        <pc:grpChg chg="del">
          <ac:chgData name="RHUAN SANTANA DA SILVA" userId="S::rhuan.silva3@fatec.sp.gov.br::0ca83609-3772-4799-a3ec-167570491d9e" providerId="AD" clId="Web-{214B65DB-BEC7-7F37-15A4-5E8068BD4F8B}" dt="2024-04-04T16:36:35.377" v="629"/>
          <ac:grpSpMkLst>
            <pc:docMk/>
            <pc:sldMk cId="1403185576" sldId="286"/>
            <ac:grpSpMk id="27" creationId="{26F41AE7-A2DB-531D-BC0D-509AA7F41A70}"/>
          </ac:grpSpMkLst>
        </pc:grpChg>
        <pc:grpChg chg="add">
          <ac:chgData name="RHUAN SANTANA DA SILVA" userId="S::rhuan.silva3@fatec.sp.gov.br::0ca83609-3772-4799-a3ec-167570491d9e" providerId="AD" clId="Web-{214B65DB-BEC7-7F37-15A4-5E8068BD4F8B}" dt="2024-04-04T16:52:59.845" v="727"/>
          <ac:grpSpMkLst>
            <pc:docMk/>
            <pc:sldMk cId="1403185576" sldId="286"/>
            <ac:grpSpMk id="28" creationId="{F5645502-5ED2-44F8-D158-BCD94916EBCA}"/>
          </ac:grpSpMkLst>
        </pc:grpChg>
      </pc:sldChg>
    </pc:docChg>
  </pc:docChgLst>
  <pc:docChgLst>
    <pc:chgData name="ALLAN DEYVISON DIAS INOCENCIO" userId="S::allan.inocencio@fatec.sp.gov.br::63297ba3-7f02-484a-8811-afa6557caf46" providerId="AD" clId="Web-{E36B0A95-8BF0-CFC8-3A8F-5668CBCB9435}"/>
    <pc:docChg chg="addSld delSld modSld">
      <pc:chgData name="ALLAN DEYVISON DIAS INOCENCIO" userId="S::allan.inocencio@fatec.sp.gov.br::63297ba3-7f02-484a-8811-afa6557caf46" providerId="AD" clId="Web-{E36B0A95-8BF0-CFC8-3A8F-5668CBCB9435}" dt="2024-04-03T23:27:57.818" v="9" actId="20577"/>
      <pc:docMkLst>
        <pc:docMk/>
      </pc:docMkLst>
      <pc:sldChg chg="modSp">
        <pc:chgData name="ALLAN DEYVISON DIAS INOCENCIO" userId="S::allan.inocencio@fatec.sp.gov.br::63297ba3-7f02-484a-8811-afa6557caf46" providerId="AD" clId="Web-{E36B0A95-8BF0-CFC8-3A8F-5668CBCB9435}" dt="2024-04-03T23:27:57.818" v="9" actId="20577"/>
        <pc:sldMkLst>
          <pc:docMk/>
          <pc:sldMk cId="93727113" sldId="269"/>
        </pc:sldMkLst>
        <pc:spChg chg="mod">
          <ac:chgData name="ALLAN DEYVISON DIAS INOCENCIO" userId="S::allan.inocencio@fatec.sp.gov.br::63297ba3-7f02-484a-8811-afa6557caf46" providerId="AD" clId="Web-{E36B0A95-8BF0-CFC8-3A8F-5668CBCB9435}" dt="2024-04-03T23:27:57.818" v="9" actId="20577"/>
          <ac:spMkLst>
            <pc:docMk/>
            <pc:sldMk cId="93727113" sldId="269"/>
            <ac:spMk id="3" creationId="{2E755F3A-387D-1150-0B73-779748B8F12C}"/>
          </ac:spMkLst>
        </pc:spChg>
      </pc:sldChg>
      <pc:sldChg chg="new del">
        <pc:chgData name="ALLAN DEYVISON DIAS INOCENCIO" userId="S::allan.inocencio@fatec.sp.gov.br::63297ba3-7f02-484a-8811-afa6557caf46" providerId="AD" clId="Web-{E36B0A95-8BF0-CFC8-3A8F-5668CBCB9435}" dt="2024-04-03T23:26:30.533" v="2"/>
        <pc:sldMkLst>
          <pc:docMk/>
          <pc:sldMk cId="483834305" sldId="273"/>
        </pc:sldMkLst>
      </pc:sldChg>
      <pc:sldChg chg="add">
        <pc:chgData name="ALLAN DEYVISON DIAS INOCENCIO" userId="S::allan.inocencio@fatec.sp.gov.br::63297ba3-7f02-484a-8811-afa6557caf46" providerId="AD" clId="Web-{E36B0A95-8BF0-CFC8-3A8F-5668CBCB9435}" dt="2024-04-03T23:26:27.033" v="1"/>
        <pc:sldMkLst>
          <pc:docMk/>
          <pc:sldMk cId="3466982696" sldId="274"/>
        </pc:sldMkLst>
      </pc:sldChg>
      <pc:sldChg chg="add">
        <pc:chgData name="ALLAN DEYVISON DIAS INOCENCIO" userId="S::allan.inocencio@fatec.sp.gov.br::63297ba3-7f02-484a-8811-afa6557caf46" providerId="AD" clId="Web-{E36B0A95-8BF0-CFC8-3A8F-5668CBCB9435}" dt="2024-04-03T23:26:49.753" v="3"/>
        <pc:sldMkLst>
          <pc:docMk/>
          <pc:sldMk cId="1764341363" sldId="275"/>
        </pc:sldMkLst>
      </pc:sldChg>
      <pc:sldChg chg="add">
        <pc:chgData name="ALLAN DEYVISON DIAS INOCENCIO" userId="S::allan.inocencio@fatec.sp.gov.br::63297ba3-7f02-484a-8811-afa6557caf46" providerId="AD" clId="Web-{E36B0A95-8BF0-CFC8-3A8F-5668CBCB9435}" dt="2024-04-03T23:27:39.052" v="6"/>
        <pc:sldMkLst>
          <pc:docMk/>
          <pc:sldMk cId="190581025" sldId="276"/>
        </pc:sldMkLst>
      </pc:sldChg>
      <pc:sldChg chg="add del">
        <pc:chgData name="ALLAN DEYVISON DIAS INOCENCIO" userId="S::allan.inocencio@fatec.sp.gov.br::63297ba3-7f02-484a-8811-afa6557caf46" providerId="AD" clId="Web-{E36B0A95-8BF0-CFC8-3A8F-5668CBCB9435}" dt="2024-04-03T23:27:21.723" v="5"/>
        <pc:sldMkLst>
          <pc:docMk/>
          <pc:sldMk cId="2805981027" sldId="276"/>
        </pc:sldMkLst>
      </pc:sldChg>
    </pc:docChg>
  </pc:docChgLst>
  <pc:docChgLst>
    <pc:chgData name="ALINE ALVES ROSENDO" userId="S::aline.rosendo@fatec.sp.gov.br::95460506-487b-41a7-bb1d-64fce9171a53" providerId="AD" clId="Web-{CC5EA8AB-4AE5-4AC2-83B3-56458754B888}"/>
    <pc:docChg chg="modSld">
      <pc:chgData name="ALINE ALVES ROSENDO" userId="S::aline.rosendo@fatec.sp.gov.br::95460506-487b-41a7-bb1d-64fce9171a53" providerId="AD" clId="Web-{CC5EA8AB-4AE5-4AC2-83B3-56458754B888}" dt="2024-04-04T18:16:32.818" v="17" actId="20577"/>
      <pc:docMkLst>
        <pc:docMk/>
      </pc:docMkLst>
      <pc:sldChg chg="modSp">
        <pc:chgData name="ALINE ALVES ROSENDO" userId="S::aline.rosendo@fatec.sp.gov.br::95460506-487b-41a7-bb1d-64fce9171a53" providerId="AD" clId="Web-{CC5EA8AB-4AE5-4AC2-83B3-56458754B888}" dt="2024-04-04T18:16:32.818" v="17" actId="20577"/>
        <pc:sldMkLst>
          <pc:docMk/>
          <pc:sldMk cId="2984071151" sldId="266"/>
        </pc:sldMkLst>
        <pc:spChg chg="mod">
          <ac:chgData name="ALINE ALVES ROSENDO" userId="S::aline.rosendo@fatec.sp.gov.br::95460506-487b-41a7-bb1d-64fce9171a53" providerId="AD" clId="Web-{CC5EA8AB-4AE5-4AC2-83B3-56458754B888}" dt="2024-04-04T18:16:32.818" v="17" actId="20577"/>
          <ac:spMkLst>
            <pc:docMk/>
            <pc:sldMk cId="2984071151" sldId="266"/>
            <ac:spMk id="4" creationId="{C6522F9E-4FD6-4B66-FF76-A725EDE8A2F9}"/>
          </ac:spMkLst>
        </pc:spChg>
      </pc:sldChg>
    </pc:docChg>
  </pc:docChgLst>
  <pc:docChgLst>
    <pc:chgData name="NICKOLAS APARECIDO DA SILVA PEDROSO" userId="S::nickolas.pedroso01@fatec.sp.gov.br::15ca7a50-2271-4494-a9ca-0e99a7fc6014" providerId="AD" clId="Web-{5C2A9D32-EA29-39BC-3524-8DDBF8948448}"/>
    <pc:docChg chg="addSld modSld">
      <pc:chgData name="NICKOLAS APARECIDO DA SILVA PEDROSO" userId="S::nickolas.pedroso01@fatec.sp.gov.br::15ca7a50-2271-4494-a9ca-0e99a7fc6014" providerId="AD" clId="Web-{5C2A9D32-EA29-39BC-3524-8DDBF8948448}" dt="2024-04-04T14:09:49.391" v="148" actId="14100"/>
      <pc:docMkLst>
        <pc:docMk/>
      </pc:docMkLst>
      <pc:sldChg chg="addSp modSp add replId">
        <pc:chgData name="NICKOLAS APARECIDO DA SILVA PEDROSO" userId="S::nickolas.pedroso01@fatec.sp.gov.br::15ca7a50-2271-4494-a9ca-0e99a7fc6014" providerId="AD" clId="Web-{5C2A9D32-EA29-39BC-3524-8DDBF8948448}" dt="2024-04-04T13:38:04.272" v="55" actId="1076"/>
        <pc:sldMkLst>
          <pc:docMk/>
          <pc:sldMk cId="4264544738" sldId="284"/>
        </pc:sldMkLst>
        <pc:spChg chg="add mod">
          <ac:chgData name="NICKOLAS APARECIDO DA SILVA PEDROSO" userId="S::nickolas.pedroso01@fatec.sp.gov.br::15ca7a50-2271-4494-a9ca-0e99a7fc6014" providerId="AD" clId="Web-{5C2A9D32-EA29-39BC-3524-8DDBF8948448}" dt="2024-04-04T13:38:04.272" v="55" actId="1076"/>
          <ac:spMkLst>
            <pc:docMk/>
            <pc:sldMk cId="4264544738" sldId="284"/>
            <ac:spMk id="5" creationId="{B84BDBCC-3801-817F-6AF3-E0A57A8A9EC0}"/>
          </ac:spMkLst>
        </pc:spChg>
        <pc:spChg chg="mod">
          <ac:chgData name="NICKOLAS APARECIDO DA SILVA PEDROSO" userId="S::nickolas.pedroso01@fatec.sp.gov.br::15ca7a50-2271-4494-a9ca-0e99a7fc6014" providerId="AD" clId="Web-{5C2A9D32-EA29-39BC-3524-8DDBF8948448}" dt="2024-04-04T13:36:10.799" v="11" actId="1076"/>
          <ac:spMkLst>
            <pc:docMk/>
            <pc:sldMk cId="4264544738" sldId="284"/>
            <ac:spMk id="7" creationId="{6256298A-96D9-28A5-E343-FEF677DE8BB9}"/>
          </ac:spMkLst>
        </pc:spChg>
      </pc:sldChg>
      <pc:sldChg chg="modSp add replId">
        <pc:chgData name="NICKOLAS APARECIDO DA SILVA PEDROSO" userId="S::nickolas.pedroso01@fatec.sp.gov.br::15ca7a50-2271-4494-a9ca-0e99a7fc6014" providerId="AD" clId="Web-{5C2A9D32-EA29-39BC-3524-8DDBF8948448}" dt="2024-04-04T14:09:49.391" v="148" actId="14100"/>
        <pc:sldMkLst>
          <pc:docMk/>
          <pc:sldMk cId="2494912041" sldId="285"/>
        </pc:sldMkLst>
        <pc:spChg chg="mod">
          <ac:chgData name="NICKOLAS APARECIDO DA SILVA PEDROSO" userId="S::nickolas.pedroso01@fatec.sp.gov.br::15ca7a50-2271-4494-a9ca-0e99a7fc6014" providerId="AD" clId="Web-{5C2A9D32-EA29-39BC-3524-8DDBF8948448}" dt="2024-04-04T14:09:49.391" v="148" actId="14100"/>
          <ac:spMkLst>
            <pc:docMk/>
            <pc:sldMk cId="2494912041" sldId="285"/>
            <ac:spMk id="5" creationId="{B84BDBCC-3801-817F-6AF3-E0A57A8A9EC0}"/>
          </ac:spMkLst>
        </pc:spChg>
        <pc:spChg chg="mod">
          <ac:chgData name="NICKOLAS APARECIDO DA SILVA PEDROSO" userId="S::nickolas.pedroso01@fatec.sp.gov.br::15ca7a50-2271-4494-a9ca-0e99a7fc6014" providerId="AD" clId="Web-{5C2A9D32-EA29-39BC-3524-8DDBF8948448}" dt="2024-04-04T13:42:51.672" v="89" actId="20577"/>
          <ac:spMkLst>
            <pc:docMk/>
            <pc:sldMk cId="2494912041" sldId="285"/>
            <ac:spMk id="7" creationId="{6256298A-96D9-28A5-E343-FEF677DE8BB9}"/>
          </ac:spMkLst>
        </pc:spChg>
      </pc:sldChg>
    </pc:docChg>
  </pc:docChgLst>
  <pc:docChgLst>
    <pc:chgData name="ALINE ALVES ROSENDO" userId="S::aline.rosendo@fatec.sp.gov.br::95460506-487b-41a7-bb1d-64fce9171a53" providerId="AD" clId="Web-{64FD10FA-181B-45B1-B992-BDF238FA2B2D}"/>
    <pc:docChg chg="addSld modSld sldOrd">
      <pc:chgData name="ALINE ALVES ROSENDO" userId="S::aline.rosendo@fatec.sp.gov.br::95460506-487b-41a7-bb1d-64fce9171a53" providerId="AD" clId="Web-{64FD10FA-181B-45B1-B992-BDF238FA2B2D}" dt="2024-04-04T11:21:02.675" v="56" actId="1076"/>
      <pc:docMkLst>
        <pc:docMk/>
      </pc:docMkLst>
      <pc:sldChg chg="modSp">
        <pc:chgData name="ALINE ALVES ROSENDO" userId="S::aline.rosendo@fatec.sp.gov.br::95460506-487b-41a7-bb1d-64fce9171a53" providerId="AD" clId="Web-{64FD10FA-181B-45B1-B992-BDF238FA2B2D}" dt="2024-04-04T11:10:38.016" v="4" actId="14100"/>
        <pc:sldMkLst>
          <pc:docMk/>
          <pc:sldMk cId="2585325278" sldId="268"/>
        </pc:sldMkLst>
        <pc:spChg chg="mod">
          <ac:chgData name="ALINE ALVES ROSENDO" userId="S::aline.rosendo@fatec.sp.gov.br::95460506-487b-41a7-bb1d-64fce9171a53" providerId="AD" clId="Web-{64FD10FA-181B-45B1-B992-BDF238FA2B2D}" dt="2024-04-04T11:10:38.016" v="4" actId="14100"/>
          <ac:spMkLst>
            <pc:docMk/>
            <pc:sldMk cId="2585325278" sldId="268"/>
            <ac:spMk id="2" creationId="{6F1ED159-B760-AE4A-71D1-F6DAD90D16E7}"/>
          </ac:spMkLst>
        </pc:spChg>
      </pc:sldChg>
      <pc:sldChg chg="modSp">
        <pc:chgData name="ALINE ALVES ROSENDO" userId="S::aline.rosendo@fatec.sp.gov.br::95460506-487b-41a7-bb1d-64fce9171a53" providerId="AD" clId="Web-{64FD10FA-181B-45B1-B992-BDF238FA2B2D}" dt="2024-04-04T11:10:17.297" v="2" actId="1076"/>
        <pc:sldMkLst>
          <pc:docMk/>
          <pc:sldMk cId="1764341363" sldId="275"/>
        </pc:sldMkLst>
        <pc:spChg chg="mod">
          <ac:chgData name="ALINE ALVES ROSENDO" userId="S::aline.rosendo@fatec.sp.gov.br::95460506-487b-41a7-bb1d-64fce9171a53" providerId="AD" clId="Web-{64FD10FA-181B-45B1-B992-BDF238FA2B2D}" dt="2024-04-04T11:10:17.297" v="2" actId="1076"/>
          <ac:spMkLst>
            <pc:docMk/>
            <pc:sldMk cId="1764341363" sldId="275"/>
            <ac:spMk id="3" creationId="{222B0AA7-5442-0807-681D-EE8533CC9DAC}"/>
          </ac:spMkLst>
        </pc:spChg>
      </pc:sldChg>
      <pc:sldChg chg="modSp">
        <pc:chgData name="ALINE ALVES ROSENDO" userId="S::aline.rosendo@fatec.sp.gov.br::95460506-487b-41a7-bb1d-64fce9171a53" providerId="AD" clId="Web-{64FD10FA-181B-45B1-B992-BDF238FA2B2D}" dt="2024-04-04T11:10:25.157" v="3" actId="1076"/>
        <pc:sldMkLst>
          <pc:docMk/>
          <pc:sldMk cId="190581025" sldId="276"/>
        </pc:sldMkLst>
        <pc:spChg chg="mod">
          <ac:chgData name="ALINE ALVES ROSENDO" userId="S::aline.rosendo@fatec.sp.gov.br::95460506-487b-41a7-bb1d-64fce9171a53" providerId="AD" clId="Web-{64FD10FA-181B-45B1-B992-BDF238FA2B2D}" dt="2024-04-04T11:10:25.157" v="3" actId="1076"/>
          <ac:spMkLst>
            <pc:docMk/>
            <pc:sldMk cId="190581025" sldId="276"/>
            <ac:spMk id="3" creationId="{222B0AA7-5442-0807-681D-EE8533CC9DAC}"/>
          </ac:spMkLst>
        </pc:spChg>
      </pc:sldChg>
      <pc:sldChg chg="addSp delSp modSp add mod ord replId setBg">
        <pc:chgData name="ALINE ALVES ROSENDO" userId="S::aline.rosendo@fatec.sp.gov.br::95460506-487b-41a7-bb1d-64fce9171a53" providerId="AD" clId="Web-{64FD10FA-181B-45B1-B992-BDF238FA2B2D}" dt="2024-04-04T11:21:02.675" v="56" actId="1076"/>
        <pc:sldMkLst>
          <pc:docMk/>
          <pc:sldMk cId="1675615920" sldId="280"/>
        </pc:sldMkLst>
        <pc:spChg chg="del mod">
          <ac:chgData name="ALINE ALVES ROSENDO" userId="S::aline.rosendo@fatec.sp.gov.br::95460506-487b-41a7-bb1d-64fce9171a53" providerId="AD" clId="Web-{64FD10FA-181B-45B1-B992-BDF238FA2B2D}" dt="2024-04-04T11:14:10.460" v="31"/>
          <ac:spMkLst>
            <pc:docMk/>
            <pc:sldMk cId="1675615920" sldId="280"/>
            <ac:spMk id="2" creationId="{1608372E-1497-2835-4FFD-E53C89B5E5AC}"/>
          </ac:spMkLst>
        </pc:spChg>
        <pc:spChg chg="mod ord">
          <ac:chgData name="ALINE ALVES ROSENDO" userId="S::aline.rosendo@fatec.sp.gov.br::95460506-487b-41a7-bb1d-64fce9171a53" providerId="AD" clId="Web-{64FD10FA-181B-45B1-B992-BDF238FA2B2D}" dt="2024-04-04T11:15:20.149" v="44" actId="14100"/>
          <ac:spMkLst>
            <pc:docMk/>
            <pc:sldMk cId="1675615920" sldId="280"/>
            <ac:spMk id="3" creationId="{222B0AA7-5442-0807-681D-EE8533CC9DAC}"/>
          </ac:spMkLst>
        </pc:spChg>
        <pc:spChg chg="add del mod">
          <ac:chgData name="ALINE ALVES ROSENDO" userId="S::aline.rosendo@fatec.sp.gov.br::95460506-487b-41a7-bb1d-64fce9171a53" providerId="AD" clId="Web-{64FD10FA-181B-45B1-B992-BDF238FA2B2D}" dt="2024-04-04T11:16:02.947" v="48"/>
          <ac:spMkLst>
            <pc:docMk/>
            <pc:sldMk cId="1675615920" sldId="280"/>
            <ac:spMk id="8" creationId="{8CEA8F8A-789D-38C0-B08B-6C8F77171286}"/>
          </ac:spMkLst>
        </pc:spChg>
        <pc:spChg chg="add del mod">
          <ac:chgData name="ALINE ALVES ROSENDO" userId="S::aline.rosendo@fatec.sp.gov.br::95460506-487b-41a7-bb1d-64fce9171a53" providerId="AD" clId="Web-{64FD10FA-181B-45B1-B992-BDF238FA2B2D}" dt="2024-04-04T11:20:35.971" v="51"/>
          <ac:spMkLst>
            <pc:docMk/>
            <pc:sldMk cId="1675615920" sldId="280"/>
            <ac:spMk id="9" creationId="{4A474ABB-9675-0CC7-F745-198E28AF23F9}"/>
          </ac:spMkLst>
        </pc:spChg>
        <pc:spChg chg="add del mod">
          <ac:chgData name="ALINE ALVES ROSENDO" userId="S::aline.rosendo@fatec.sp.gov.br::95460506-487b-41a7-bb1d-64fce9171a53" providerId="AD" clId="Web-{64FD10FA-181B-45B1-B992-BDF238FA2B2D}" dt="2024-04-04T11:20:53.815" v="54"/>
          <ac:spMkLst>
            <pc:docMk/>
            <pc:sldMk cId="1675615920" sldId="280"/>
            <ac:spMk id="10" creationId="{6D75BE35-D23B-1871-1108-DFE32878DD72}"/>
          </ac:spMkLst>
        </pc:spChg>
        <pc:spChg chg="add del">
          <ac:chgData name="ALINE ALVES ROSENDO" userId="S::aline.rosendo@fatec.sp.gov.br::95460506-487b-41a7-bb1d-64fce9171a53" providerId="AD" clId="Web-{64FD10FA-181B-45B1-B992-BDF238FA2B2D}" dt="2024-04-04T11:13:05.067" v="29"/>
          <ac:spMkLst>
            <pc:docMk/>
            <pc:sldMk cId="1675615920" sldId="280"/>
            <ac:spMk id="13" creationId="{902D1A37-7C2A-4258-95A8-919D781C6992}"/>
          </ac:spMkLst>
        </pc:spChg>
        <pc:spChg chg="add del">
          <ac:chgData name="ALINE ALVES ROSENDO" userId="S::aline.rosendo@fatec.sp.gov.br::95460506-487b-41a7-bb1d-64fce9171a53" providerId="AD" clId="Web-{64FD10FA-181B-45B1-B992-BDF238FA2B2D}" dt="2024-04-04T11:14:56.742" v="40"/>
          <ac:spMkLst>
            <pc:docMk/>
            <pc:sldMk cId="1675615920" sldId="280"/>
            <ac:spMk id="18" creationId="{54B5B241-837D-4FC3-92DF-8E4678289E1E}"/>
          </ac:spMkLst>
        </pc:spChg>
        <pc:spChg chg="add del">
          <ac:chgData name="ALINE ALVES ROSENDO" userId="S::aline.rosendo@fatec.sp.gov.br::95460506-487b-41a7-bb1d-64fce9171a53" providerId="AD" clId="Web-{64FD10FA-181B-45B1-B992-BDF238FA2B2D}" dt="2024-04-04T11:14:31.101" v="36"/>
          <ac:spMkLst>
            <pc:docMk/>
            <pc:sldMk cId="1675615920" sldId="280"/>
            <ac:spMk id="26" creationId="{A37F4A8A-7B54-4D8D-933A-8921996A0F38}"/>
          </ac:spMkLst>
        </pc:spChg>
        <pc:spChg chg="add del">
          <ac:chgData name="ALINE ALVES ROSENDO" userId="S::aline.rosendo@fatec.sp.gov.br::95460506-487b-41a7-bb1d-64fce9171a53" providerId="AD" clId="Web-{64FD10FA-181B-45B1-B992-BDF238FA2B2D}" dt="2024-04-04T11:14:34.398" v="38"/>
          <ac:spMkLst>
            <pc:docMk/>
            <pc:sldMk cId="1675615920" sldId="280"/>
            <ac:spMk id="31" creationId="{902D1A37-7C2A-4258-95A8-919D781C6992}"/>
          </ac:spMkLst>
        </pc:spChg>
        <pc:spChg chg="add del">
          <ac:chgData name="ALINE ALVES ROSENDO" userId="S::aline.rosendo@fatec.sp.gov.br::95460506-487b-41a7-bb1d-64fce9171a53" providerId="AD" clId="Web-{64FD10FA-181B-45B1-B992-BDF238FA2B2D}" dt="2024-04-04T11:14:56.742" v="40"/>
          <ac:spMkLst>
            <pc:docMk/>
            <pc:sldMk cId="1675615920" sldId="280"/>
            <ac:spMk id="35" creationId="{511C99DC-C3C5-4EBE-91DD-345109C3D6E0}"/>
          </ac:spMkLst>
        </pc:spChg>
        <pc:picChg chg="add mod ord">
          <ac:chgData name="ALINE ALVES ROSENDO" userId="S::aline.rosendo@fatec.sp.gov.br::95460506-487b-41a7-bb1d-64fce9171a53" providerId="AD" clId="Web-{64FD10FA-181B-45B1-B992-BDF238FA2B2D}" dt="2024-04-04T11:14:56.742" v="40"/>
          <ac:picMkLst>
            <pc:docMk/>
            <pc:sldMk cId="1675615920" sldId="280"/>
            <ac:picMk id="5" creationId="{19C36C74-CAF3-9C6B-1587-204E8A470A9B}"/>
          </ac:picMkLst>
        </pc:picChg>
        <pc:picChg chg="add mod ord">
          <ac:chgData name="ALINE ALVES ROSENDO" userId="S::aline.rosendo@fatec.sp.gov.br::95460506-487b-41a7-bb1d-64fce9171a53" providerId="AD" clId="Web-{64FD10FA-181B-45B1-B992-BDF238FA2B2D}" dt="2024-04-04T11:21:02.675" v="56" actId="1076"/>
          <ac:picMkLst>
            <pc:docMk/>
            <pc:sldMk cId="1675615920" sldId="280"/>
            <ac:picMk id="7" creationId="{6394940B-25BA-EB30-B414-2B8A99EF44AD}"/>
          </ac:picMkLst>
        </pc:picChg>
        <pc:cxnChg chg="add del">
          <ac:chgData name="ALINE ALVES ROSENDO" userId="S::aline.rosendo@fatec.sp.gov.br::95460506-487b-41a7-bb1d-64fce9171a53" providerId="AD" clId="Web-{64FD10FA-181B-45B1-B992-BDF238FA2B2D}" dt="2024-04-04T11:13:05.067" v="29"/>
          <ac:cxnSpMkLst>
            <pc:docMk/>
            <pc:sldMk cId="1675615920" sldId="280"/>
            <ac:cxnSpMk id="11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3:05.067" v="29"/>
          <ac:cxnSpMkLst>
            <pc:docMk/>
            <pc:sldMk cId="1675615920" sldId="280"/>
            <ac:cxnSpMk id="15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56.742" v="40"/>
          <ac:cxnSpMkLst>
            <pc:docMk/>
            <pc:sldMk cId="1675615920" sldId="280"/>
            <ac:cxnSpMk id="17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56.742" v="40"/>
          <ac:cxnSpMkLst>
            <pc:docMk/>
            <pc:sldMk cId="1675615920" sldId="280"/>
            <ac:cxnSpMk id="19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31.101" v="36"/>
          <ac:cxnSpMkLst>
            <pc:docMk/>
            <pc:sldMk cId="1675615920" sldId="280"/>
            <ac:cxnSpMk id="24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31.101" v="36"/>
          <ac:cxnSpMkLst>
            <pc:docMk/>
            <pc:sldMk cId="1675615920" sldId="280"/>
            <ac:cxnSpMk id="28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34.398" v="38"/>
          <ac:cxnSpMkLst>
            <pc:docMk/>
            <pc:sldMk cId="1675615920" sldId="280"/>
            <ac:cxnSpMk id="30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34.398" v="38"/>
          <ac:cxnSpMkLst>
            <pc:docMk/>
            <pc:sldMk cId="1675615920" sldId="280"/>
            <ac:cxnSpMk id="32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56.742" v="40"/>
          <ac:cxnSpMkLst>
            <pc:docMk/>
            <pc:sldMk cId="1675615920" sldId="280"/>
            <ac:cxnSpMk id="34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64FD10FA-181B-45B1-B992-BDF238FA2B2D}" dt="2024-04-04T11:14:56.742" v="40"/>
          <ac:cxnSpMkLst>
            <pc:docMk/>
            <pc:sldMk cId="1675615920" sldId="280"/>
            <ac:cxnSpMk id="36" creationId="{9FBE6797-2CDF-4887-B014-A00CC54D2C72}"/>
          </ac:cxnSpMkLst>
        </pc:cxnChg>
      </pc:sldChg>
    </pc:docChg>
  </pc:docChgLst>
  <pc:docChgLst>
    <pc:chgData name="EVERTON PAZ DA SILVA" userId="7fcfcc10-7d2d-422b-8c31-628427b06df6" providerId="ADAL" clId="{42B9B803-50E7-439B-A54E-C940591088FF}"/>
    <pc:docChg chg="addSld modSld">
      <pc:chgData name="EVERTON PAZ DA SILVA" userId="7fcfcc10-7d2d-422b-8c31-628427b06df6" providerId="ADAL" clId="{42B9B803-50E7-439B-A54E-C940591088FF}" dt="2024-04-04T00:03:10.217" v="47" actId="5793"/>
      <pc:docMkLst>
        <pc:docMk/>
      </pc:docMkLst>
      <pc:sldChg chg="modSp mod">
        <pc:chgData name="EVERTON PAZ DA SILVA" userId="7fcfcc10-7d2d-422b-8c31-628427b06df6" providerId="ADAL" clId="{42B9B803-50E7-439B-A54E-C940591088FF}" dt="2024-04-04T00:03:10.217" v="47" actId="5793"/>
        <pc:sldMkLst>
          <pc:docMk/>
          <pc:sldMk cId="701601389" sldId="256"/>
        </pc:sldMkLst>
        <pc:spChg chg="mod">
          <ac:chgData name="EVERTON PAZ DA SILVA" userId="7fcfcc10-7d2d-422b-8c31-628427b06df6" providerId="ADAL" clId="{42B9B803-50E7-439B-A54E-C940591088FF}" dt="2024-04-04T00:03:10.217" v="47" actId="5793"/>
          <ac:spMkLst>
            <pc:docMk/>
            <pc:sldMk cId="701601389" sldId="256"/>
            <ac:spMk id="3" creationId="{71833F0A-4E33-A6DD-BEDA-0FDED910B9AB}"/>
          </ac:spMkLst>
        </pc:spChg>
      </pc:sldChg>
      <pc:sldChg chg="addSp modSp add mod">
        <pc:chgData name="EVERTON PAZ DA SILVA" userId="7fcfcc10-7d2d-422b-8c31-628427b06df6" providerId="ADAL" clId="{42B9B803-50E7-439B-A54E-C940591088FF}" dt="2024-04-03T23:56:13.778" v="37" actId="14100"/>
        <pc:sldMkLst>
          <pc:docMk/>
          <pc:sldMk cId="2701341182" sldId="277"/>
        </pc:sldMkLst>
        <pc:spChg chg="add mod">
          <ac:chgData name="EVERTON PAZ DA SILVA" userId="7fcfcc10-7d2d-422b-8c31-628427b06df6" providerId="ADAL" clId="{42B9B803-50E7-439B-A54E-C940591088FF}" dt="2024-04-03T23:53:43.751" v="22" actId="20577"/>
          <ac:spMkLst>
            <pc:docMk/>
            <pc:sldMk cId="2701341182" sldId="277"/>
            <ac:spMk id="4" creationId="{F936E598-99BE-58B9-79B8-C9375C98DF59}"/>
          </ac:spMkLst>
        </pc:spChg>
        <pc:spChg chg="mod ord">
          <ac:chgData name="EVERTON PAZ DA SILVA" userId="7fcfcc10-7d2d-422b-8c31-628427b06df6" providerId="ADAL" clId="{42B9B803-50E7-439B-A54E-C940591088FF}" dt="2024-04-03T23:56:13.778" v="37" actId="14100"/>
          <ac:spMkLst>
            <pc:docMk/>
            <pc:sldMk cId="2701341182" sldId="277"/>
            <ac:spMk id="5" creationId="{245A30E2-0FD6-A588-6757-EACE2D0B0895}"/>
          </ac:spMkLst>
        </pc:spChg>
      </pc:sldChg>
      <pc:sldChg chg="modSp add mod">
        <pc:chgData name="EVERTON PAZ DA SILVA" userId="7fcfcc10-7d2d-422b-8c31-628427b06df6" providerId="ADAL" clId="{42B9B803-50E7-439B-A54E-C940591088FF}" dt="2024-04-03T23:56:02.933" v="35" actId="14100"/>
        <pc:sldMkLst>
          <pc:docMk/>
          <pc:sldMk cId="4026497361" sldId="278"/>
        </pc:sldMkLst>
        <pc:spChg chg="mod">
          <ac:chgData name="EVERTON PAZ DA SILVA" userId="7fcfcc10-7d2d-422b-8c31-628427b06df6" providerId="ADAL" clId="{42B9B803-50E7-439B-A54E-C940591088FF}" dt="2024-04-03T23:53:55.451" v="24"/>
          <ac:spMkLst>
            <pc:docMk/>
            <pc:sldMk cId="4026497361" sldId="278"/>
            <ac:spMk id="4" creationId="{F936E598-99BE-58B9-79B8-C9375C98DF59}"/>
          </ac:spMkLst>
        </pc:spChg>
        <pc:spChg chg="mod">
          <ac:chgData name="EVERTON PAZ DA SILVA" userId="7fcfcc10-7d2d-422b-8c31-628427b06df6" providerId="ADAL" clId="{42B9B803-50E7-439B-A54E-C940591088FF}" dt="2024-04-03T23:56:02.933" v="35" actId="14100"/>
          <ac:spMkLst>
            <pc:docMk/>
            <pc:sldMk cId="4026497361" sldId="278"/>
            <ac:spMk id="5" creationId="{245A30E2-0FD6-A588-6757-EACE2D0B0895}"/>
          </ac:spMkLst>
        </pc:spChg>
      </pc:sldChg>
      <pc:sldChg chg="modSp add mod">
        <pc:chgData name="EVERTON PAZ DA SILVA" userId="7fcfcc10-7d2d-422b-8c31-628427b06df6" providerId="ADAL" clId="{42B9B803-50E7-439B-A54E-C940591088FF}" dt="2024-04-03T23:55:54.755" v="33" actId="115"/>
        <pc:sldMkLst>
          <pc:docMk/>
          <pc:sldMk cId="3526379489" sldId="279"/>
        </pc:sldMkLst>
        <pc:spChg chg="mod">
          <ac:chgData name="EVERTON PAZ DA SILVA" userId="7fcfcc10-7d2d-422b-8c31-628427b06df6" providerId="ADAL" clId="{42B9B803-50E7-439B-A54E-C940591088FF}" dt="2024-04-03T23:54:06.787" v="26"/>
          <ac:spMkLst>
            <pc:docMk/>
            <pc:sldMk cId="3526379489" sldId="279"/>
            <ac:spMk id="4" creationId="{F936E598-99BE-58B9-79B8-C9375C98DF59}"/>
          </ac:spMkLst>
        </pc:spChg>
        <pc:spChg chg="mod">
          <ac:chgData name="EVERTON PAZ DA SILVA" userId="7fcfcc10-7d2d-422b-8c31-628427b06df6" providerId="ADAL" clId="{42B9B803-50E7-439B-A54E-C940591088FF}" dt="2024-04-03T23:55:54.755" v="33" actId="115"/>
          <ac:spMkLst>
            <pc:docMk/>
            <pc:sldMk cId="3526379489" sldId="279"/>
            <ac:spMk id="5" creationId="{245A30E2-0FD6-A588-6757-EACE2D0B0895}"/>
          </ac:spMkLst>
        </pc:spChg>
      </pc:sldChg>
    </pc:docChg>
  </pc:docChgLst>
  <pc:docChgLst>
    <pc:chgData name="RHUAN SANTANA DA SILVA" userId="S::rhuan.silva3@fatec.sp.gov.br::0ca83609-3772-4799-a3ec-167570491d9e" providerId="AD" clId="Web-{A9290634-D2C5-B167-F111-7DD40B773870}"/>
    <pc:docChg chg="modSld">
      <pc:chgData name="RHUAN SANTANA DA SILVA" userId="S::rhuan.silva3@fatec.sp.gov.br::0ca83609-3772-4799-a3ec-167570491d9e" providerId="AD" clId="Web-{A9290634-D2C5-B167-F111-7DD40B773870}" dt="2024-04-04T11:48:24.757" v="197"/>
      <pc:docMkLst>
        <pc:docMk/>
      </pc:docMkLst>
      <pc:sldChg chg="modSp">
        <pc:chgData name="RHUAN SANTANA DA SILVA" userId="S::rhuan.silva3@fatec.sp.gov.br::0ca83609-3772-4799-a3ec-167570491d9e" providerId="AD" clId="Web-{A9290634-D2C5-B167-F111-7DD40B773870}" dt="2024-04-04T11:28:33.503" v="23" actId="1076"/>
        <pc:sldMkLst>
          <pc:docMk/>
          <pc:sldMk cId="701601389" sldId="256"/>
        </pc:sldMkLst>
        <pc:spChg chg="mod">
          <ac:chgData name="RHUAN SANTANA DA SILVA" userId="S::rhuan.silva3@fatec.sp.gov.br::0ca83609-3772-4799-a3ec-167570491d9e" providerId="AD" clId="Web-{A9290634-D2C5-B167-F111-7DD40B773870}" dt="2024-04-04T11:27:45.611" v="10" actId="20577"/>
          <ac:spMkLst>
            <pc:docMk/>
            <pc:sldMk cId="701601389" sldId="256"/>
            <ac:spMk id="3" creationId="{71833F0A-4E33-A6DD-BEDA-0FDED910B9AB}"/>
          </ac:spMkLst>
        </pc:spChg>
        <pc:spChg chg="mod">
          <ac:chgData name="RHUAN SANTANA DA SILVA" userId="S::rhuan.silva3@fatec.sp.gov.br::0ca83609-3772-4799-a3ec-167570491d9e" providerId="AD" clId="Web-{A9290634-D2C5-B167-F111-7DD40B773870}" dt="2024-04-04T11:28:33.503" v="23" actId="1076"/>
          <ac:spMkLst>
            <pc:docMk/>
            <pc:sldMk cId="701601389" sldId="256"/>
            <ac:spMk id="6" creationId="{69B75CF6-AD69-B8FF-21AB-6316EB0C65EA}"/>
          </ac:spMkLst>
        </pc:spChg>
      </pc:sldChg>
      <pc:sldChg chg="addSp delSp modSp addAnim">
        <pc:chgData name="RHUAN SANTANA DA SILVA" userId="S::rhuan.silva3@fatec.sp.gov.br::0ca83609-3772-4799-a3ec-167570491d9e" providerId="AD" clId="Web-{A9290634-D2C5-B167-F111-7DD40B773870}" dt="2024-04-04T11:48:24.757" v="197"/>
        <pc:sldMkLst>
          <pc:docMk/>
          <pc:sldMk cId="1892865417" sldId="258"/>
        </pc:sldMkLst>
        <pc:spChg chg="mod">
          <ac:chgData name="RHUAN SANTANA DA SILVA" userId="S::rhuan.silva3@fatec.sp.gov.br::0ca83609-3772-4799-a3ec-167570491d9e" providerId="AD" clId="Web-{A9290634-D2C5-B167-F111-7DD40B773870}" dt="2024-04-04T11:33:25.949" v="40" actId="1076"/>
          <ac:spMkLst>
            <pc:docMk/>
            <pc:sldMk cId="1892865417" sldId="258"/>
            <ac:spMk id="4" creationId="{C6522F9E-4FD6-4B66-FF76-A725EDE8A2F9}"/>
          </ac:spMkLst>
        </pc:spChg>
        <pc:spChg chg="del mod">
          <ac:chgData name="RHUAN SANTANA DA SILVA" userId="S::rhuan.silva3@fatec.sp.gov.br::0ca83609-3772-4799-a3ec-167570491d9e" providerId="AD" clId="Web-{A9290634-D2C5-B167-F111-7DD40B773870}" dt="2024-04-04T11:32:35.604" v="30"/>
          <ac:spMkLst>
            <pc:docMk/>
            <pc:sldMk cId="1892865417" sldId="258"/>
            <ac:spMk id="5" creationId="{247C9156-9FC3-E1AA-825B-E27A90F8A189}"/>
          </ac:spMkLst>
        </pc:spChg>
        <pc:spChg chg="add mod">
          <ac:chgData name="RHUAN SANTANA DA SILVA" userId="S::rhuan.silva3@fatec.sp.gov.br::0ca83609-3772-4799-a3ec-167570491d9e" providerId="AD" clId="Web-{A9290634-D2C5-B167-F111-7DD40B773870}" dt="2024-04-04T11:46:05.206" v="179"/>
          <ac:spMkLst>
            <pc:docMk/>
            <pc:sldMk cId="1892865417" sldId="258"/>
            <ac:spMk id="6" creationId="{49A463B7-23B9-60AD-F7CE-435A436B03E2}"/>
          </ac:spMkLst>
        </pc:spChg>
        <pc:spChg chg="add mod">
          <ac:chgData name="RHUAN SANTANA DA SILVA" userId="S::rhuan.silva3@fatec.sp.gov.br::0ca83609-3772-4799-a3ec-167570491d9e" providerId="AD" clId="Web-{A9290634-D2C5-B167-F111-7DD40B773870}" dt="2024-04-04T11:48:11.116" v="196" actId="20577"/>
          <ac:spMkLst>
            <pc:docMk/>
            <pc:sldMk cId="1892865417" sldId="258"/>
            <ac:spMk id="7" creationId="{683F5064-99BC-16FE-5A66-927BC443EA4C}"/>
          </ac:spMkLst>
        </pc:spChg>
        <pc:spChg chg="add mod">
          <ac:chgData name="RHUAN SANTANA DA SILVA" userId="S::rhuan.silva3@fatec.sp.gov.br::0ca83609-3772-4799-a3ec-167570491d9e" providerId="AD" clId="Web-{A9290634-D2C5-B167-F111-7DD40B773870}" dt="2024-04-04T11:46:05.268" v="181"/>
          <ac:spMkLst>
            <pc:docMk/>
            <pc:sldMk cId="1892865417" sldId="258"/>
            <ac:spMk id="8" creationId="{C6569FB3-0E49-A1E9-9972-D64B3BA5403B}"/>
          </ac:spMkLst>
        </pc:spChg>
        <pc:spChg chg="add mod">
          <ac:chgData name="RHUAN SANTANA DA SILVA" userId="S::rhuan.silva3@fatec.sp.gov.br::0ca83609-3772-4799-a3ec-167570491d9e" providerId="AD" clId="Web-{A9290634-D2C5-B167-F111-7DD40B773870}" dt="2024-04-04T11:46:05.300" v="182"/>
          <ac:spMkLst>
            <pc:docMk/>
            <pc:sldMk cId="1892865417" sldId="258"/>
            <ac:spMk id="9" creationId="{79F10095-C6B5-204E-8D70-6580F62634A8}"/>
          </ac:spMkLst>
        </pc:spChg>
        <pc:spChg chg="add mod">
          <ac:chgData name="RHUAN SANTANA DA SILVA" userId="S::rhuan.silva3@fatec.sp.gov.br::0ca83609-3772-4799-a3ec-167570491d9e" providerId="AD" clId="Web-{A9290634-D2C5-B167-F111-7DD40B773870}" dt="2024-04-04T11:46:05.331" v="183"/>
          <ac:spMkLst>
            <pc:docMk/>
            <pc:sldMk cId="1892865417" sldId="258"/>
            <ac:spMk id="10" creationId="{18020F92-E9B5-7BCE-307D-99305DB6C26E}"/>
          </ac:spMkLst>
        </pc:spChg>
        <pc:spChg chg="add del mod">
          <ac:chgData name="RHUAN SANTANA DA SILVA" userId="S::rhuan.silva3@fatec.sp.gov.br::0ca83609-3772-4799-a3ec-167570491d9e" providerId="AD" clId="Web-{A9290634-D2C5-B167-F111-7DD40B773870}" dt="2024-04-04T11:47:55.834" v="188"/>
          <ac:spMkLst>
            <pc:docMk/>
            <pc:sldMk cId="1892865417" sldId="258"/>
            <ac:spMk id="12" creationId="{FA08C0AB-6180-7EF9-3DE3-5027CA1A7E8B}"/>
          </ac:spMkLst>
        </pc:spChg>
        <pc:spChg chg="add">
          <ac:chgData name="RHUAN SANTANA DA SILVA" userId="S::rhuan.silva3@fatec.sp.gov.br::0ca83609-3772-4799-a3ec-167570491d9e" providerId="AD" clId="Web-{A9290634-D2C5-B167-F111-7DD40B773870}" dt="2024-04-04T11:48:24.757" v="197"/>
          <ac:spMkLst>
            <pc:docMk/>
            <pc:sldMk cId="1892865417" sldId="258"/>
            <ac:spMk id="14" creationId="{404A8BB7-C65B-396E-FD79-E3457F566B2C}"/>
          </ac:spMkLst>
        </pc:spChg>
        <pc:grpChg chg="add mod">
          <ac:chgData name="RHUAN SANTANA DA SILVA" userId="S::rhuan.silva3@fatec.sp.gov.br::0ca83609-3772-4799-a3ec-167570491d9e" providerId="AD" clId="Web-{A9290634-D2C5-B167-F111-7DD40B773870}" dt="2024-04-04T11:46:42.863" v="184" actId="1076"/>
          <ac:grpSpMkLst>
            <pc:docMk/>
            <pc:sldMk cId="1892865417" sldId="258"/>
            <ac:grpSpMk id="11" creationId="{FE9C1185-E751-CEEB-1625-1E1475B5F5EF}"/>
          </ac:grpSpMkLst>
        </pc:grpChg>
        <pc:picChg chg="mod">
          <ac:chgData name="RHUAN SANTANA DA SILVA" userId="S::rhuan.silva3@fatec.sp.gov.br::0ca83609-3772-4799-a3ec-167570491d9e" providerId="AD" clId="Web-{A9290634-D2C5-B167-F111-7DD40B773870}" dt="2024-04-04T11:33:16.824" v="39" actId="1076"/>
          <ac:picMkLst>
            <pc:docMk/>
            <pc:sldMk cId="1892865417" sldId="258"/>
            <ac:picMk id="2" creationId="{1FCA7245-8763-87C2-6679-CA7853E09B57}"/>
          </ac:picMkLst>
        </pc:picChg>
      </pc:sldChg>
      <pc:sldChg chg="modSp">
        <pc:chgData name="RHUAN SANTANA DA SILVA" userId="S::rhuan.silva3@fatec.sp.gov.br::0ca83609-3772-4799-a3ec-167570491d9e" providerId="AD" clId="Web-{A9290634-D2C5-B167-F111-7DD40B773870}" dt="2024-04-04T11:26:32.359" v="8" actId="20577"/>
        <pc:sldMkLst>
          <pc:docMk/>
          <pc:sldMk cId="2548982355" sldId="264"/>
        </pc:sldMkLst>
        <pc:spChg chg="mod">
          <ac:chgData name="RHUAN SANTANA DA SILVA" userId="S::rhuan.silva3@fatec.sp.gov.br::0ca83609-3772-4799-a3ec-167570491d9e" providerId="AD" clId="Web-{A9290634-D2C5-B167-F111-7DD40B773870}" dt="2024-04-04T11:26:32.359" v="8" actId="20577"/>
          <ac:spMkLst>
            <pc:docMk/>
            <pc:sldMk cId="2548982355" sldId="264"/>
            <ac:spMk id="4" creationId="{C6522F9E-4FD6-4B66-FF76-A725EDE8A2F9}"/>
          </ac:spMkLst>
        </pc:spChg>
      </pc:sldChg>
    </pc:docChg>
  </pc:docChgLst>
  <pc:docChgLst>
    <pc:chgData name="ALINE ALVES ROSENDO" userId="S::aline.rosendo@fatec.sp.gov.br::95460506-487b-41a7-bb1d-64fce9171a53" providerId="AD" clId="Web-{8ED3C4DE-B3D3-4F1F-95D3-54B5B71D4731}"/>
    <pc:docChg chg="addSld delSld modSld">
      <pc:chgData name="ALINE ALVES ROSENDO" userId="S::aline.rosendo@fatec.sp.gov.br::95460506-487b-41a7-bb1d-64fce9171a53" providerId="AD" clId="Web-{8ED3C4DE-B3D3-4F1F-95D3-54B5B71D4731}" dt="2024-04-04T13:53:55.764" v="194" actId="20577"/>
      <pc:docMkLst>
        <pc:docMk/>
      </pc:docMkLst>
      <pc:sldChg chg="del">
        <pc:chgData name="ALINE ALVES ROSENDO" userId="S::aline.rosendo@fatec.sp.gov.br::95460506-487b-41a7-bb1d-64fce9171a53" providerId="AD" clId="Web-{8ED3C4DE-B3D3-4F1F-95D3-54B5B71D4731}" dt="2024-04-04T13:02:31.561" v="47"/>
        <pc:sldMkLst>
          <pc:docMk/>
          <pc:sldMk cId="1551775636" sldId="270"/>
        </pc:sldMkLst>
      </pc:sldChg>
      <pc:sldChg chg="modSp">
        <pc:chgData name="ALINE ALVES ROSENDO" userId="S::aline.rosendo@fatec.sp.gov.br::95460506-487b-41a7-bb1d-64fce9171a53" providerId="AD" clId="Web-{8ED3C4DE-B3D3-4F1F-95D3-54B5B71D4731}" dt="2024-04-04T13:03:12.469" v="49"/>
        <pc:sldMkLst>
          <pc:docMk/>
          <pc:sldMk cId="2910682864" sldId="271"/>
        </pc:sldMkLst>
        <pc:spChg chg="mod">
          <ac:chgData name="ALINE ALVES ROSENDO" userId="S::aline.rosendo@fatec.sp.gov.br::95460506-487b-41a7-bb1d-64fce9171a53" providerId="AD" clId="Web-{8ED3C4DE-B3D3-4F1F-95D3-54B5B71D4731}" dt="2024-04-04T13:03:12.469" v="49"/>
          <ac:spMkLst>
            <pc:docMk/>
            <pc:sldMk cId="2910682864" sldId="271"/>
            <ac:spMk id="3" creationId="{6A1BA54F-3891-A42C-16C8-4C09EACB4975}"/>
          </ac:spMkLst>
        </pc:spChg>
      </pc:sldChg>
      <pc:sldChg chg="addSp modSp addAnim delAnim modAnim">
        <pc:chgData name="ALINE ALVES ROSENDO" userId="S::aline.rosendo@fatec.sp.gov.br::95460506-487b-41a7-bb1d-64fce9171a53" providerId="AD" clId="Web-{8ED3C4DE-B3D3-4F1F-95D3-54B5B71D4731}" dt="2024-04-04T13:26:49.800" v="193"/>
        <pc:sldMkLst>
          <pc:docMk/>
          <pc:sldMk cId="1675615920" sldId="280"/>
        </pc:sldMkLst>
        <pc:spChg chg="add mod">
          <ac:chgData name="ALINE ALVES ROSENDO" userId="S::aline.rosendo@fatec.sp.gov.br::95460506-487b-41a7-bb1d-64fce9171a53" providerId="AD" clId="Web-{8ED3C4DE-B3D3-4F1F-95D3-54B5B71D4731}" dt="2024-04-04T13:25:25.735" v="186" actId="1076"/>
          <ac:spMkLst>
            <pc:docMk/>
            <pc:sldMk cId="1675615920" sldId="280"/>
            <ac:spMk id="2" creationId="{8CE1837C-B0AB-7956-C425-2214AFEB9C22}"/>
          </ac:spMkLst>
        </pc:spChg>
        <pc:spChg chg="add mod">
          <ac:chgData name="ALINE ALVES ROSENDO" userId="S::aline.rosendo@fatec.sp.gov.br::95460506-487b-41a7-bb1d-64fce9171a53" providerId="AD" clId="Web-{8ED3C4DE-B3D3-4F1F-95D3-54B5B71D4731}" dt="2024-04-04T13:25:41.907" v="187"/>
          <ac:spMkLst>
            <pc:docMk/>
            <pc:sldMk cId="1675615920" sldId="280"/>
            <ac:spMk id="9" creationId="{4B24FEDA-A71C-1D34-77FA-5A7B5AA64A18}"/>
          </ac:spMkLst>
        </pc:spChg>
        <pc:picChg chg="mod">
          <ac:chgData name="ALINE ALVES ROSENDO" userId="S::aline.rosendo@fatec.sp.gov.br::95460506-487b-41a7-bb1d-64fce9171a53" providerId="AD" clId="Web-{8ED3C4DE-B3D3-4F1F-95D3-54B5B71D4731}" dt="2024-04-04T13:04:18.487" v="52" actId="1076"/>
          <ac:picMkLst>
            <pc:docMk/>
            <pc:sldMk cId="1675615920" sldId="280"/>
            <ac:picMk id="5" creationId="{19C36C74-CAF3-9C6B-1587-204E8A470A9B}"/>
          </ac:picMkLst>
        </pc:picChg>
        <pc:picChg chg="mod">
          <ac:chgData name="ALINE ALVES ROSENDO" userId="S::aline.rosendo@fatec.sp.gov.br::95460506-487b-41a7-bb1d-64fce9171a53" providerId="AD" clId="Web-{8ED3C4DE-B3D3-4F1F-95D3-54B5B71D4731}" dt="2024-04-04T13:04:16.862" v="50" actId="1076"/>
          <ac:picMkLst>
            <pc:docMk/>
            <pc:sldMk cId="1675615920" sldId="280"/>
            <ac:picMk id="7" creationId="{6394940B-25BA-EB30-B414-2B8A99EF44AD}"/>
          </ac:picMkLst>
        </pc:picChg>
      </pc:sldChg>
      <pc:sldChg chg="addSp modSp addAnim modAnim">
        <pc:chgData name="ALINE ALVES ROSENDO" userId="S::aline.rosendo@fatec.sp.gov.br::95460506-487b-41a7-bb1d-64fce9171a53" providerId="AD" clId="Web-{8ED3C4DE-B3D3-4F1F-95D3-54B5B71D4731}" dt="2024-04-04T12:56:31.580" v="38"/>
        <pc:sldMkLst>
          <pc:docMk/>
          <pc:sldMk cId="3463782792" sldId="282"/>
        </pc:sldMkLst>
        <pc:spChg chg="add mod">
          <ac:chgData name="ALINE ALVES ROSENDO" userId="S::aline.rosendo@fatec.sp.gov.br::95460506-487b-41a7-bb1d-64fce9171a53" providerId="AD" clId="Web-{8ED3C4DE-B3D3-4F1F-95D3-54B5B71D4731}" dt="2024-04-04T12:55:22.562" v="33" actId="1076"/>
          <ac:spMkLst>
            <pc:docMk/>
            <pc:sldMk cId="3463782792" sldId="282"/>
            <ac:spMk id="4" creationId="{052D8A48-2361-470A-7742-4C287E0DD834}"/>
          </ac:spMkLst>
        </pc:spChg>
        <pc:spChg chg="add mod">
          <ac:chgData name="ALINE ALVES ROSENDO" userId="S::aline.rosendo@fatec.sp.gov.br::95460506-487b-41a7-bb1d-64fce9171a53" providerId="AD" clId="Web-{8ED3C4DE-B3D3-4F1F-95D3-54B5B71D4731}" dt="2024-04-04T12:55:10.452" v="32" actId="1076"/>
          <ac:spMkLst>
            <pc:docMk/>
            <pc:sldMk cId="3463782792" sldId="282"/>
            <ac:spMk id="6" creationId="{54C6FA63-3EDF-E1EB-8D5A-30FE3A2A0F78}"/>
          </ac:spMkLst>
        </pc:spChg>
        <pc:picChg chg="add mod">
          <ac:chgData name="ALINE ALVES ROSENDO" userId="S::aline.rosendo@fatec.sp.gov.br::95460506-487b-41a7-bb1d-64fce9171a53" providerId="AD" clId="Web-{8ED3C4DE-B3D3-4F1F-95D3-54B5B71D4731}" dt="2024-04-04T12:51:08.506" v="2" actId="14100"/>
          <ac:picMkLst>
            <pc:docMk/>
            <pc:sldMk cId="3463782792" sldId="282"/>
            <ac:picMk id="3" creationId="{754372CC-3E2D-D1A6-0259-47C5FF9CF603}"/>
          </ac:picMkLst>
        </pc:picChg>
      </pc:sldChg>
      <pc:sldChg chg="addSp delSp modSp add replId addAnim delAnim">
        <pc:chgData name="ALINE ALVES ROSENDO" userId="S::aline.rosendo@fatec.sp.gov.br::95460506-487b-41a7-bb1d-64fce9171a53" providerId="AD" clId="Web-{8ED3C4DE-B3D3-4F1F-95D3-54B5B71D4731}" dt="2024-04-04T13:53:55.764" v="194" actId="20577"/>
        <pc:sldMkLst>
          <pc:docMk/>
          <pc:sldMk cId="674252290" sldId="283"/>
        </pc:sldMkLst>
        <pc:spChg chg="mod">
          <ac:chgData name="ALINE ALVES ROSENDO" userId="S::aline.rosendo@fatec.sp.gov.br::95460506-487b-41a7-bb1d-64fce9171a53" providerId="AD" clId="Web-{8ED3C4DE-B3D3-4F1F-95D3-54B5B71D4731}" dt="2024-04-04T13:09:48.092" v="101" actId="14100"/>
          <ac:spMkLst>
            <pc:docMk/>
            <pc:sldMk cId="674252290" sldId="283"/>
            <ac:spMk id="4" creationId="{052D8A48-2361-470A-7742-4C287E0DD834}"/>
          </ac:spMkLst>
        </pc:spChg>
        <pc:spChg chg="mod">
          <ac:chgData name="ALINE ALVES ROSENDO" userId="S::aline.rosendo@fatec.sp.gov.br::95460506-487b-41a7-bb1d-64fce9171a53" providerId="AD" clId="Web-{8ED3C4DE-B3D3-4F1F-95D3-54B5B71D4731}" dt="2024-04-04T13:14:30.462" v="161" actId="20577"/>
          <ac:spMkLst>
            <pc:docMk/>
            <pc:sldMk cId="674252290" sldId="283"/>
            <ac:spMk id="6" creationId="{54C6FA63-3EDF-E1EB-8D5A-30FE3A2A0F78}"/>
          </ac:spMkLst>
        </pc:spChg>
        <pc:spChg chg="add mod">
          <ac:chgData name="ALINE ALVES ROSENDO" userId="S::aline.rosendo@fatec.sp.gov.br::95460506-487b-41a7-bb1d-64fce9171a53" providerId="AD" clId="Web-{8ED3C4DE-B3D3-4F1F-95D3-54B5B71D4731}" dt="2024-04-04T13:53:55.764" v="194" actId="20577"/>
          <ac:spMkLst>
            <pc:docMk/>
            <pc:sldMk cId="674252290" sldId="283"/>
            <ac:spMk id="8" creationId="{83E9B256-50BB-B35E-74C9-FA6D2A617335}"/>
          </ac:spMkLst>
        </pc:spChg>
        <pc:picChg chg="del">
          <ac:chgData name="ALINE ALVES ROSENDO" userId="S::aline.rosendo@fatec.sp.gov.br::95460506-487b-41a7-bb1d-64fce9171a53" providerId="AD" clId="Web-{8ED3C4DE-B3D3-4F1F-95D3-54B5B71D4731}" dt="2024-04-04T12:58:29.287" v="40"/>
          <ac:picMkLst>
            <pc:docMk/>
            <pc:sldMk cId="674252290" sldId="283"/>
            <ac:picMk id="3" creationId="{754372CC-3E2D-D1A6-0259-47C5FF9CF603}"/>
          </ac:picMkLst>
        </pc:picChg>
        <pc:picChg chg="add del mod">
          <ac:chgData name="ALINE ALVES ROSENDO" userId="S::aline.rosendo@fatec.sp.gov.br::95460506-487b-41a7-bb1d-64fce9171a53" providerId="AD" clId="Web-{8ED3C4DE-B3D3-4F1F-95D3-54B5B71D4731}" dt="2024-04-04T13:07:14.040" v="53"/>
          <ac:picMkLst>
            <pc:docMk/>
            <pc:sldMk cId="674252290" sldId="283"/>
            <ac:picMk id="7" creationId="{36A0B71E-FD85-13E9-D4C0-623EE037991E}"/>
          </ac:picMkLst>
        </pc:picChg>
      </pc:sldChg>
    </pc:docChg>
  </pc:docChgLst>
  <pc:docChgLst>
    <pc:chgData name="ALINE ALVES ROSENDO" userId="S::aline.rosendo@fatec.sp.gov.br::95460506-487b-41a7-bb1d-64fce9171a53" providerId="AD" clId="Web-{4C2811C0-F4A2-461A-95E3-941E830AB62F}"/>
    <pc:docChg chg="modSld">
      <pc:chgData name="ALINE ALVES ROSENDO" userId="S::aline.rosendo@fatec.sp.gov.br::95460506-487b-41a7-bb1d-64fce9171a53" providerId="AD" clId="Web-{4C2811C0-F4A2-461A-95E3-941E830AB62F}" dt="2024-04-04T10:23:19.499" v="31"/>
      <pc:docMkLst>
        <pc:docMk/>
      </pc:docMkLst>
      <pc:sldChg chg="addSp delSp">
        <pc:chgData name="ALINE ALVES ROSENDO" userId="S::aline.rosendo@fatec.sp.gov.br::95460506-487b-41a7-bb1d-64fce9171a53" providerId="AD" clId="Web-{4C2811C0-F4A2-461A-95E3-941E830AB62F}" dt="2024-04-04T10:22:41.514" v="13"/>
        <pc:sldMkLst>
          <pc:docMk/>
          <pc:sldMk cId="2910682864" sldId="271"/>
        </pc:sldMkLst>
        <pc:inkChg chg="add del">
          <ac:chgData name="ALINE ALVES ROSENDO" userId="S::aline.rosendo@fatec.sp.gov.br::95460506-487b-41a7-bb1d-64fce9171a53" providerId="AD" clId="Web-{4C2811C0-F4A2-461A-95E3-941E830AB62F}" dt="2024-04-04T10:22:41.514" v="13"/>
          <ac:inkMkLst>
            <pc:docMk/>
            <pc:sldMk cId="2910682864" sldId="271"/>
            <ac:inkMk id="3" creationId="{CBF6A436-D779-E8AB-FE57-B95B5A663A1E}"/>
          </ac:inkMkLst>
        </pc:inkChg>
      </pc:sldChg>
      <pc:sldChg chg="addSp delSp">
        <pc:chgData name="ALINE ALVES ROSENDO" userId="S::aline.rosendo@fatec.sp.gov.br::95460506-487b-41a7-bb1d-64fce9171a53" providerId="AD" clId="Web-{4C2811C0-F4A2-461A-95E3-941E830AB62F}" dt="2024-04-04T10:23:19.499" v="31"/>
        <pc:sldMkLst>
          <pc:docMk/>
          <pc:sldMk cId="4146281764" sldId="272"/>
        </pc:sldMkLst>
        <pc:inkChg chg="add">
          <ac:chgData name="ALINE ALVES ROSENDO" userId="S::aline.rosendo@fatec.sp.gov.br::95460506-487b-41a7-bb1d-64fce9171a53" providerId="AD" clId="Web-{4C2811C0-F4A2-461A-95E3-941E830AB62F}" dt="2024-04-04T10:21:47.246" v="7"/>
          <ac:inkMkLst>
            <pc:docMk/>
            <pc:sldMk cId="4146281764" sldId="272"/>
            <ac:inkMk id="3" creationId="{8459D341-0AA2-4261-98A1-218A97674C8A}"/>
          </ac:inkMkLst>
        </pc:inkChg>
        <pc:inkChg chg="add">
          <ac:chgData name="ALINE ALVES ROSENDO" userId="S::aline.rosendo@fatec.sp.gov.br::95460506-487b-41a7-bb1d-64fce9171a53" providerId="AD" clId="Web-{4C2811C0-F4A2-461A-95E3-941E830AB62F}" dt="2024-04-04T10:21:53.918" v="8"/>
          <ac:inkMkLst>
            <pc:docMk/>
            <pc:sldMk cId="4146281764" sldId="272"/>
            <ac:inkMk id="4" creationId="{457BCC61-CCED-8940-C995-3CDAC0D80060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5.249" v="23"/>
          <ac:inkMkLst>
            <pc:docMk/>
            <pc:sldMk cId="4146281764" sldId="272"/>
            <ac:inkMk id="7" creationId="{39ED208A-03E0-183E-BFBD-FC2FBDCB1D50}"/>
          </ac:inkMkLst>
        </pc:inkChg>
        <pc:inkChg chg="add">
          <ac:chgData name="ALINE ALVES ROSENDO" userId="S::aline.rosendo@fatec.sp.gov.br::95460506-487b-41a7-bb1d-64fce9171a53" providerId="AD" clId="Web-{4C2811C0-F4A2-461A-95E3-941E830AB62F}" dt="2024-04-04T10:22:12.810" v="10"/>
          <ac:inkMkLst>
            <pc:docMk/>
            <pc:sldMk cId="4146281764" sldId="272"/>
            <ac:inkMk id="8" creationId="{9C157D80-F26E-5589-E2FE-C9A0BBCE2670}"/>
          </ac:inkMkLst>
        </pc:inkChg>
        <pc:inkChg chg="add">
          <ac:chgData name="ALINE ALVES ROSENDO" userId="S::aline.rosendo@fatec.sp.gov.br::95460506-487b-41a7-bb1d-64fce9171a53" providerId="AD" clId="Web-{4C2811C0-F4A2-461A-95E3-941E830AB62F}" dt="2024-04-04T10:22:25.326" v="11"/>
          <ac:inkMkLst>
            <pc:docMk/>
            <pc:sldMk cId="4146281764" sldId="272"/>
            <ac:inkMk id="9" creationId="{FCC69421-988F-3AE8-BD45-0AF06B96F958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9.499" v="31"/>
          <ac:inkMkLst>
            <pc:docMk/>
            <pc:sldMk cId="4146281764" sldId="272"/>
            <ac:inkMk id="10" creationId="{1E4FF652-DDDA-E701-9D56-6BDA3C36ABCE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5.249" v="22"/>
          <ac:inkMkLst>
            <pc:docMk/>
            <pc:sldMk cId="4146281764" sldId="272"/>
            <ac:inkMk id="11" creationId="{9E14D6C0-F693-DF7F-1E7C-FC8D6AC13C53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5.249" v="21"/>
          <ac:inkMkLst>
            <pc:docMk/>
            <pc:sldMk cId="4146281764" sldId="272"/>
            <ac:inkMk id="12" creationId="{2ED51DA0-20AA-7957-6E4F-A816C537B4F4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5.249" v="20"/>
          <ac:inkMkLst>
            <pc:docMk/>
            <pc:sldMk cId="4146281764" sldId="272"/>
            <ac:inkMk id="13" creationId="{986EEEB5-3784-1AE8-EDFC-33CCABF0046D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9.499" v="30"/>
          <ac:inkMkLst>
            <pc:docMk/>
            <pc:sldMk cId="4146281764" sldId="272"/>
            <ac:inkMk id="14" creationId="{1D3443A9-41D1-AFB3-A63D-33D04E2A087A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9.499" v="29"/>
          <ac:inkMkLst>
            <pc:docMk/>
            <pc:sldMk cId="4146281764" sldId="272"/>
            <ac:inkMk id="15" creationId="{04CF78FA-F47F-AF62-BADA-3A1B7CDD73F2}"/>
          </ac:inkMkLst>
        </pc:inkChg>
        <pc:inkChg chg="add">
          <ac:chgData name="ALINE ALVES ROSENDO" userId="S::aline.rosendo@fatec.sp.gov.br::95460506-487b-41a7-bb1d-64fce9171a53" providerId="AD" clId="Web-{4C2811C0-F4A2-461A-95E3-941E830AB62F}" dt="2024-04-04T10:23:18.171" v="24"/>
          <ac:inkMkLst>
            <pc:docMk/>
            <pc:sldMk cId="4146281764" sldId="272"/>
            <ac:inkMk id="16" creationId="{B431442A-D7AB-2672-C549-D9016D3540A8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9.499" v="28"/>
          <ac:inkMkLst>
            <pc:docMk/>
            <pc:sldMk cId="4146281764" sldId="272"/>
            <ac:inkMk id="17" creationId="{7390ECD2-A1A0-602C-9607-9ED9B9241378}"/>
          </ac:inkMkLst>
        </pc:inkChg>
        <pc:inkChg chg="add del">
          <ac:chgData name="ALINE ALVES ROSENDO" userId="S::aline.rosendo@fatec.sp.gov.br::95460506-487b-41a7-bb1d-64fce9171a53" providerId="AD" clId="Web-{4C2811C0-F4A2-461A-95E3-941E830AB62F}" dt="2024-04-04T10:23:19.499" v="27"/>
          <ac:inkMkLst>
            <pc:docMk/>
            <pc:sldMk cId="4146281764" sldId="272"/>
            <ac:inkMk id="18" creationId="{6C0546F1-4205-995F-B656-39E51DE816AC}"/>
          </ac:inkMkLst>
        </pc:inkChg>
        <pc:inkChg chg="del">
          <ac:chgData name="ALINE ALVES ROSENDO" userId="S::aline.rosendo@fatec.sp.gov.br::95460506-487b-41a7-bb1d-64fce9171a53" providerId="AD" clId="Web-{4C2811C0-F4A2-461A-95E3-941E830AB62F}" dt="2024-04-04T10:21:30.340" v="6"/>
          <ac:inkMkLst>
            <pc:docMk/>
            <pc:sldMk cId="4146281764" sldId="272"/>
            <ac:inkMk id="31" creationId="{7573043B-5BD0-F627-E51B-7939629E1085}"/>
          </ac:inkMkLst>
        </pc:inkChg>
        <pc:inkChg chg="del">
          <ac:chgData name="ALINE ALVES ROSENDO" userId="S::aline.rosendo@fatec.sp.gov.br::95460506-487b-41a7-bb1d-64fce9171a53" providerId="AD" clId="Web-{4C2811C0-F4A2-461A-95E3-941E830AB62F}" dt="2024-04-04T10:21:30.340" v="5"/>
          <ac:inkMkLst>
            <pc:docMk/>
            <pc:sldMk cId="4146281764" sldId="272"/>
            <ac:inkMk id="32" creationId="{73BD9CAF-F322-4641-7A13-E7AAF207F13C}"/>
          </ac:inkMkLst>
        </pc:inkChg>
        <pc:inkChg chg="del">
          <ac:chgData name="ALINE ALVES ROSENDO" userId="S::aline.rosendo@fatec.sp.gov.br::95460506-487b-41a7-bb1d-64fce9171a53" providerId="AD" clId="Web-{4C2811C0-F4A2-461A-95E3-941E830AB62F}" dt="2024-04-04T10:21:30.340" v="4"/>
          <ac:inkMkLst>
            <pc:docMk/>
            <pc:sldMk cId="4146281764" sldId="272"/>
            <ac:inkMk id="33" creationId="{CD22BF13-939B-A7DF-F1BB-1C31F68028FB}"/>
          </ac:inkMkLst>
        </pc:inkChg>
        <pc:inkChg chg="del">
          <ac:chgData name="ALINE ALVES ROSENDO" userId="S::aline.rosendo@fatec.sp.gov.br::95460506-487b-41a7-bb1d-64fce9171a53" providerId="AD" clId="Web-{4C2811C0-F4A2-461A-95E3-941E830AB62F}" dt="2024-04-04T10:21:30.340" v="3"/>
          <ac:inkMkLst>
            <pc:docMk/>
            <pc:sldMk cId="4146281764" sldId="272"/>
            <ac:inkMk id="34" creationId="{A52F216A-D2E3-2E13-92D9-66CEC7C26776}"/>
          </ac:inkMkLst>
        </pc:inkChg>
        <pc:inkChg chg="del">
          <ac:chgData name="ALINE ALVES ROSENDO" userId="S::aline.rosendo@fatec.sp.gov.br::95460506-487b-41a7-bb1d-64fce9171a53" providerId="AD" clId="Web-{4C2811C0-F4A2-461A-95E3-941E830AB62F}" dt="2024-04-04T10:21:30.340" v="2"/>
          <ac:inkMkLst>
            <pc:docMk/>
            <pc:sldMk cId="4146281764" sldId="272"/>
            <ac:inkMk id="35" creationId="{3F942B25-69A0-944D-F619-0197DAD4A636}"/>
          </ac:inkMkLst>
        </pc:inkChg>
        <pc:inkChg chg="del">
          <ac:chgData name="ALINE ALVES ROSENDO" userId="S::aline.rosendo@fatec.sp.gov.br::95460506-487b-41a7-bb1d-64fce9171a53" providerId="AD" clId="Web-{4C2811C0-F4A2-461A-95E3-941E830AB62F}" dt="2024-04-04T10:21:30.340" v="1"/>
          <ac:inkMkLst>
            <pc:docMk/>
            <pc:sldMk cId="4146281764" sldId="272"/>
            <ac:inkMk id="36" creationId="{07DE5FD5-3604-A112-3596-451F47EA9FA3}"/>
          </ac:inkMkLst>
        </pc:inkChg>
      </pc:sldChg>
      <pc:sldChg chg="modSp">
        <pc:chgData name="ALINE ALVES ROSENDO" userId="S::aline.rosendo@fatec.sp.gov.br::95460506-487b-41a7-bb1d-64fce9171a53" providerId="AD" clId="Web-{4C2811C0-F4A2-461A-95E3-941E830AB62F}" dt="2024-04-04T10:20:39.119" v="0" actId="1076"/>
        <pc:sldMkLst>
          <pc:docMk/>
          <pc:sldMk cId="3466982696" sldId="274"/>
        </pc:sldMkLst>
        <pc:spChg chg="mod">
          <ac:chgData name="ALINE ALVES ROSENDO" userId="S::aline.rosendo@fatec.sp.gov.br::95460506-487b-41a7-bb1d-64fce9171a53" providerId="AD" clId="Web-{4C2811C0-F4A2-461A-95E3-941E830AB62F}" dt="2024-04-04T10:20:39.119" v="0" actId="1076"/>
          <ac:spMkLst>
            <pc:docMk/>
            <pc:sldMk cId="3466982696" sldId="274"/>
            <ac:spMk id="3" creationId="{222B0AA7-5442-0807-681D-EE8533CC9DAC}"/>
          </ac:spMkLst>
        </pc:spChg>
      </pc:sldChg>
    </pc:docChg>
  </pc:docChgLst>
  <pc:docChgLst>
    <pc:chgData name="ALINE ALVES ROSENDO" userId="S::aline.rosendo@fatec.sp.gov.br::95460506-487b-41a7-bb1d-64fce9171a53" providerId="AD" clId="Web-{5C3FC3A4-6E27-474B-C7DC-A270BB9AF0D5}"/>
    <pc:docChg chg="mod addSld delSld modSld sldOrd">
      <pc:chgData name="ALINE ALVES ROSENDO" userId="S::aline.rosendo@fatec.sp.gov.br::95460506-487b-41a7-bb1d-64fce9171a53" providerId="AD" clId="Web-{5C3FC3A4-6E27-474B-C7DC-A270BB9AF0D5}" dt="2024-04-03T13:08:24.974" v="437"/>
      <pc:docMkLst>
        <pc:docMk/>
      </pc:docMkLst>
      <pc:sldChg chg="modSp">
        <pc:chgData name="ALINE ALVES ROSENDO" userId="S::aline.rosendo@fatec.sp.gov.br::95460506-487b-41a7-bb1d-64fce9171a53" providerId="AD" clId="Web-{5C3FC3A4-6E27-474B-C7DC-A270BB9AF0D5}" dt="2024-04-03T12:26:10.322" v="292" actId="14100"/>
        <pc:sldMkLst>
          <pc:docMk/>
          <pc:sldMk cId="2560794452" sldId="263"/>
        </pc:sldMkLst>
        <pc:spChg chg="mod">
          <ac:chgData name="ALINE ALVES ROSENDO" userId="S::aline.rosendo@fatec.sp.gov.br::95460506-487b-41a7-bb1d-64fce9171a53" providerId="AD" clId="Web-{5C3FC3A4-6E27-474B-C7DC-A270BB9AF0D5}" dt="2024-04-03T12:26:10.322" v="292" actId="14100"/>
          <ac:spMkLst>
            <pc:docMk/>
            <pc:sldMk cId="2560794452" sldId="263"/>
            <ac:spMk id="5" creationId="{245A30E2-0FD6-A588-6757-EACE2D0B0895}"/>
          </ac:spMkLst>
        </pc:spChg>
      </pc:sldChg>
      <pc:sldChg chg="modSp">
        <pc:chgData name="ALINE ALVES ROSENDO" userId="S::aline.rosendo@fatec.sp.gov.br::95460506-487b-41a7-bb1d-64fce9171a53" providerId="AD" clId="Web-{5C3FC3A4-6E27-474B-C7DC-A270BB9AF0D5}" dt="2024-04-03T12:21:53.860" v="278" actId="1076"/>
        <pc:sldMkLst>
          <pc:docMk/>
          <pc:sldMk cId="2548982355" sldId="264"/>
        </pc:sldMkLst>
        <pc:picChg chg="mod">
          <ac:chgData name="ALINE ALVES ROSENDO" userId="S::aline.rosendo@fatec.sp.gov.br::95460506-487b-41a7-bb1d-64fce9171a53" providerId="AD" clId="Web-{5C3FC3A4-6E27-474B-C7DC-A270BB9AF0D5}" dt="2024-04-03T12:21:53.860" v="278" actId="1076"/>
          <ac:picMkLst>
            <pc:docMk/>
            <pc:sldMk cId="2548982355" sldId="264"/>
            <ac:picMk id="3" creationId="{B0BDF191-8187-E75E-1329-668940AF7A66}"/>
          </ac:picMkLst>
        </pc:picChg>
      </pc:sldChg>
      <pc:sldChg chg="addSp delSp modSp new add del mod setBg addCm">
        <pc:chgData name="ALINE ALVES ROSENDO" userId="S::aline.rosendo@fatec.sp.gov.br::95460506-487b-41a7-bb1d-64fce9171a53" providerId="AD" clId="Web-{5C3FC3A4-6E27-474B-C7DC-A270BB9AF0D5}" dt="2024-04-03T12:22:17.126" v="284" actId="1076"/>
        <pc:sldMkLst>
          <pc:docMk/>
          <pc:sldMk cId="2585325278" sldId="268"/>
        </pc:sldMkLst>
        <pc:spChg chg="mod ord">
          <ac:chgData name="ALINE ALVES ROSENDO" userId="S::aline.rosendo@fatec.sp.gov.br::95460506-487b-41a7-bb1d-64fce9171a53" providerId="AD" clId="Web-{5C3FC3A4-6E27-474B-C7DC-A270BB9AF0D5}" dt="2024-04-03T12:22:17.126" v="284" actId="1076"/>
          <ac:spMkLst>
            <pc:docMk/>
            <pc:sldMk cId="2585325278" sldId="268"/>
            <ac:spMk id="2" creationId="{6F1ED159-B760-AE4A-71D1-F6DAD90D16E7}"/>
          </ac:spMkLst>
        </pc:spChg>
        <pc:spChg chg="del mod">
          <ac:chgData name="ALINE ALVES ROSENDO" userId="S::aline.rosendo@fatec.sp.gov.br::95460506-487b-41a7-bb1d-64fce9171a53" providerId="AD" clId="Web-{5C3FC3A4-6E27-474B-C7DC-A270BB9AF0D5}" dt="2024-04-03T11:44:53.063" v="19"/>
          <ac:spMkLst>
            <pc:docMk/>
            <pc:sldMk cId="2585325278" sldId="268"/>
            <ac:spMk id="3" creationId="{C5B62726-B370-5F2E-D83A-75C80EF27F5A}"/>
          </ac:spMkLst>
        </pc:spChg>
        <pc:spChg chg="add del mod">
          <ac:chgData name="ALINE ALVES ROSENDO" userId="S::aline.rosendo@fatec.sp.gov.br::95460506-487b-41a7-bb1d-64fce9171a53" providerId="AD" clId="Web-{5C3FC3A4-6E27-474B-C7DC-A270BB9AF0D5}" dt="2024-04-03T11:45:39.549" v="29"/>
          <ac:spMkLst>
            <pc:docMk/>
            <pc:sldMk cId="2585325278" sldId="268"/>
            <ac:spMk id="8" creationId="{34EE8A18-06DF-8C7D-E3C5-1579EEF575B0}"/>
          </ac:spMkLst>
        </pc:spChg>
        <pc:spChg chg="add del mod">
          <ac:chgData name="ALINE ALVES ROSENDO" userId="S::aline.rosendo@fatec.sp.gov.br::95460506-487b-41a7-bb1d-64fce9171a53" providerId="AD" clId="Web-{5C3FC3A4-6E27-474B-C7DC-A270BB9AF0D5}" dt="2024-04-03T12:09:03.848" v="219"/>
          <ac:spMkLst>
            <pc:docMk/>
            <pc:sldMk cId="2585325278" sldId="268"/>
            <ac:spMk id="9" creationId="{EDFC1B1C-FCA4-9F19-2DF7-E15CCE6DCC04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5:39.549" v="29"/>
          <ac:spMkLst>
            <pc:docMk/>
            <pc:sldMk cId="2585325278" sldId="268"/>
            <ac:spMk id="11" creationId="{A3B168A7-66FE-4359-9866-CBB841A729E6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5:17.079" v="24"/>
          <ac:spMkLst>
            <pc:docMk/>
            <pc:sldMk cId="2585325278" sldId="268"/>
            <ac:spMk id="18" creationId="{40DC026F-444B-46C9-BCBE-329183BF5FE0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5:20.048" v="26"/>
          <ac:spMkLst>
            <pc:docMk/>
            <pc:sldMk cId="2585325278" sldId="268"/>
            <ac:spMk id="22" creationId="{A12145F0-5149-412D-9A3F-1E3051B3979C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5:39.533" v="28"/>
          <ac:spMkLst>
            <pc:docMk/>
            <pc:sldMk cId="2585325278" sldId="268"/>
            <ac:spMk id="26" creationId="{511C99DC-C3C5-4EBE-91DD-345109C3D6E0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21.785" v="40"/>
          <ac:spMkLst>
            <pc:docMk/>
            <pc:sldMk cId="2585325278" sldId="268"/>
            <ac:spMk id="30" creationId="{1FB59A6B-A73A-4B84-96FA-15B2C57AC0AB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21.785" v="40"/>
          <ac:spMkLst>
            <pc:docMk/>
            <pc:sldMk cId="2585325278" sldId="268"/>
            <ac:spMk id="31" creationId="{AF57AFEC-D2BD-419F-ADB8-F5B1A23F3112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18.878" v="37"/>
          <ac:spMkLst>
            <pc:docMk/>
            <pc:sldMk cId="2585325278" sldId="268"/>
            <ac:spMk id="35" creationId="{EAFA8335-CE95-0273-44F1-485DFCD3683C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13.535" v="35"/>
          <ac:spMkLst>
            <pc:docMk/>
            <pc:sldMk cId="2585325278" sldId="268"/>
            <ac:spMk id="38" creationId="{47DDD5C6-582A-4ED0-A2B2-01007B337089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13.535" v="35"/>
          <ac:spMkLst>
            <pc:docMk/>
            <pc:sldMk cId="2585325278" sldId="268"/>
            <ac:spMk id="40" creationId="{C5480330-D626-4BB1-A072-22D07F7C66BE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18.878" v="37"/>
          <ac:spMkLst>
            <pc:docMk/>
            <pc:sldMk cId="2585325278" sldId="268"/>
            <ac:spMk id="44" creationId="{E0B51387-DF62-4500-88D6-AEF5409C4DD9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18.878" v="37"/>
          <ac:spMkLst>
            <pc:docMk/>
            <pc:sldMk cId="2585325278" sldId="268"/>
            <ac:spMk id="45" creationId="{1A67FB93-E092-450C-8675-960F10D5CBD6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21.769" v="39"/>
          <ac:spMkLst>
            <pc:docMk/>
            <pc:sldMk cId="2585325278" sldId="268"/>
            <ac:spMk id="49" creationId="{902D1A37-7C2A-4258-95A8-919D781C6992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43.082" v="46"/>
          <ac:spMkLst>
            <pc:docMk/>
            <pc:sldMk cId="2585325278" sldId="268"/>
            <ac:spMk id="52" creationId="{A3B168A7-66FE-4359-9866-CBB841A729E6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43.082" v="46"/>
          <ac:spMkLst>
            <pc:docMk/>
            <pc:sldMk cId="2585325278" sldId="268"/>
            <ac:spMk id="54" creationId="{70E8658D-2DE0-400F-8BFC-9CA87E772E65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38.848" v="43"/>
          <ac:spMkLst>
            <pc:docMk/>
            <pc:sldMk cId="2585325278" sldId="268"/>
            <ac:spMk id="61" creationId="{511C99DC-C3C5-4EBE-91DD-345109C3D6E0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43.067" v="45"/>
          <ac:spMkLst>
            <pc:docMk/>
            <pc:sldMk cId="2585325278" sldId="268"/>
            <ac:spMk id="65" creationId="{A3B168A7-66FE-4359-9866-CBB841A729E6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6:43.067" v="45"/>
          <ac:spMkLst>
            <pc:docMk/>
            <pc:sldMk cId="2585325278" sldId="268"/>
            <ac:spMk id="67" creationId="{70E8658D-2DE0-400F-8BFC-9CA87E772E65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1:48:59.806" v="60"/>
          <ac:spMkLst>
            <pc:docMk/>
            <pc:sldMk cId="2585325278" sldId="268"/>
            <ac:spMk id="69" creationId="{40DC026F-444B-46C9-BCBE-329183BF5FE0}"/>
          </ac:spMkLst>
        </pc:spChg>
        <pc:spChg chg="add del mod">
          <ac:chgData name="ALINE ALVES ROSENDO" userId="S::aline.rosendo@fatec.sp.gov.br::95460506-487b-41a7-bb1d-64fce9171a53" providerId="AD" clId="Web-{5C3FC3A4-6E27-474B-C7DC-A270BB9AF0D5}" dt="2024-04-03T12:07:43.939" v="211"/>
          <ac:spMkLst>
            <pc:docMk/>
            <pc:sldMk cId="2585325278" sldId="268"/>
            <ac:spMk id="71" creationId="{70E8658D-2DE0-400F-8BFC-9CA87E772E65}"/>
          </ac:spMkLst>
        </pc:spChg>
        <pc:spChg chg="add">
          <ac:chgData name="ALINE ALVES ROSENDO" userId="S::aline.rosendo@fatec.sp.gov.br::95460506-487b-41a7-bb1d-64fce9171a53" providerId="AD" clId="Web-{5C3FC3A4-6E27-474B-C7DC-A270BB9AF0D5}" dt="2024-04-03T11:48:59.806" v="60"/>
          <ac:spMkLst>
            <pc:docMk/>
            <pc:sldMk cId="2585325278" sldId="268"/>
            <ac:spMk id="76" creationId="{A3B168A7-66FE-4359-9866-CBB841A729E6}"/>
          </ac:spMkLst>
        </pc:spChg>
        <pc:graphicFrameChg chg="add mod modGraphic">
          <ac:chgData name="ALINE ALVES ROSENDO" userId="S::aline.rosendo@fatec.sp.gov.br::95460506-487b-41a7-bb1d-64fce9171a53" providerId="AD" clId="Web-{5C3FC3A4-6E27-474B-C7DC-A270BB9AF0D5}" dt="2024-04-03T11:54:23.458" v="159"/>
          <ac:graphicFrameMkLst>
            <pc:docMk/>
            <pc:sldMk cId="2585325278" sldId="268"/>
            <ac:graphicFrameMk id="6" creationId="{848A8DAA-396C-C994-8AFA-58B133B75CFD}"/>
          </ac:graphicFrameMkLst>
        </pc:graphicFrameChg>
        <pc:picChg chg="add mod ord">
          <ac:chgData name="ALINE ALVES ROSENDO" userId="S::aline.rosendo@fatec.sp.gov.br::95460506-487b-41a7-bb1d-64fce9171a53" providerId="AD" clId="Web-{5C3FC3A4-6E27-474B-C7DC-A270BB9AF0D5}" dt="2024-04-03T11:49:11.135" v="62" actId="14100"/>
          <ac:picMkLst>
            <pc:docMk/>
            <pc:sldMk cId="2585325278" sldId="268"/>
            <ac:picMk id="4" creationId="{72A26F09-584B-75D6-CFF1-71FAF3E2AB45}"/>
          </ac:picMkLst>
        </pc:picChg>
        <pc:picChg chg="add">
          <ac:chgData name="ALINE ALVES ROSENDO" userId="S::aline.rosendo@fatec.sp.gov.br::95460506-487b-41a7-bb1d-64fce9171a53" providerId="AD" clId="Web-{5C3FC3A4-6E27-474B-C7DC-A270BB9AF0D5}" dt="2024-04-03T12:22:08.563" v="283"/>
          <ac:picMkLst>
            <pc:docMk/>
            <pc:sldMk cId="2585325278" sldId="268"/>
            <ac:picMk id="12" creationId="{CC9A53E2-E5BA-BD7A-0BD9-39EFB3F233F6}"/>
          </ac:picMkLst>
        </pc:picChg>
        <pc:cxnChg chg="add del">
          <ac:chgData name="ALINE ALVES ROSENDO" userId="S::aline.rosendo@fatec.sp.gov.br::95460506-487b-41a7-bb1d-64fce9171a53" providerId="AD" clId="Web-{5C3FC3A4-6E27-474B-C7DC-A270BB9AF0D5}" dt="2024-04-03T11:45:39.549" v="29"/>
          <ac:cxnSpMkLst>
            <pc:docMk/>
            <pc:sldMk cId="2585325278" sldId="268"/>
            <ac:cxnSpMk id="13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5:17.079" v="24"/>
          <ac:cxnSpMkLst>
            <pc:docMk/>
            <pc:sldMk cId="2585325278" sldId="268"/>
            <ac:cxnSpMk id="20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5:20.048" v="26"/>
          <ac:cxnSpMkLst>
            <pc:docMk/>
            <pc:sldMk cId="2585325278" sldId="268"/>
            <ac:cxnSpMk id="23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21.785" v="40"/>
          <ac:cxnSpMkLst>
            <pc:docMk/>
            <pc:sldMk cId="2585325278" sldId="268"/>
            <ac:cxnSpMk id="24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5:39.533" v="28"/>
          <ac:cxnSpMkLst>
            <pc:docMk/>
            <pc:sldMk cId="2585325278" sldId="268"/>
            <ac:cxnSpMk id="25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5:39.533" v="28"/>
          <ac:cxnSpMkLst>
            <pc:docMk/>
            <pc:sldMk cId="2585325278" sldId="268"/>
            <ac:cxnSpMk id="27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21.785" v="40"/>
          <ac:cxnSpMkLst>
            <pc:docMk/>
            <pc:sldMk cId="2585325278" sldId="268"/>
            <ac:cxnSpMk id="29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13.535" v="35"/>
          <ac:cxnSpMkLst>
            <pc:docMk/>
            <pc:sldMk cId="2585325278" sldId="268"/>
            <ac:cxnSpMk id="36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13.535" v="35"/>
          <ac:cxnSpMkLst>
            <pc:docMk/>
            <pc:sldMk cId="2585325278" sldId="268"/>
            <ac:cxnSpMk id="42" creationId="{CFA49A52-5015-434E-A9B4-E3B97DB8B4ED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18.878" v="37"/>
          <ac:cxnSpMkLst>
            <pc:docMk/>
            <pc:sldMk cId="2585325278" sldId="268"/>
            <ac:cxnSpMk id="46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21.769" v="39"/>
          <ac:cxnSpMkLst>
            <pc:docMk/>
            <pc:sldMk cId="2585325278" sldId="268"/>
            <ac:cxnSpMk id="48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21.769" v="39"/>
          <ac:cxnSpMkLst>
            <pc:docMk/>
            <pc:sldMk cId="2585325278" sldId="268"/>
            <ac:cxnSpMk id="50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43.082" v="46"/>
          <ac:cxnSpMkLst>
            <pc:docMk/>
            <pc:sldMk cId="2585325278" sldId="268"/>
            <ac:cxnSpMk id="53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38.848" v="43"/>
          <ac:cxnSpMkLst>
            <pc:docMk/>
            <pc:sldMk cId="2585325278" sldId="268"/>
            <ac:cxnSpMk id="59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38.848" v="43"/>
          <ac:cxnSpMkLst>
            <pc:docMk/>
            <pc:sldMk cId="2585325278" sldId="268"/>
            <ac:cxnSpMk id="63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6:43.067" v="45"/>
          <ac:cxnSpMkLst>
            <pc:docMk/>
            <pc:sldMk cId="2585325278" sldId="268"/>
            <ac:cxnSpMk id="66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1:48:59.806" v="60"/>
          <ac:cxnSpMkLst>
            <pc:docMk/>
            <pc:sldMk cId="2585325278" sldId="268"/>
            <ac:cxnSpMk id="70" creationId="{F0748755-DDBC-46D0-91EC-1212A8EE2B40}"/>
          </ac:cxnSpMkLst>
        </pc:cxnChg>
        <pc:cxnChg chg="add">
          <ac:chgData name="ALINE ALVES ROSENDO" userId="S::aline.rosendo@fatec.sp.gov.br::95460506-487b-41a7-bb1d-64fce9171a53" providerId="AD" clId="Web-{5C3FC3A4-6E27-474B-C7DC-A270BB9AF0D5}" dt="2024-04-03T11:48:59.806" v="60"/>
          <ac:cxnSpMkLst>
            <pc:docMk/>
            <pc:sldMk cId="2585325278" sldId="268"/>
            <ac:cxnSpMk id="78" creationId="{F0748755-DDBC-46D0-91EC-1212A8EE2B4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INE ALVES ROSENDO" userId="S::aline.rosendo@fatec.sp.gov.br::95460506-487b-41a7-bb1d-64fce9171a53" providerId="AD" clId="Web-{5C3FC3A4-6E27-474B-C7DC-A270BB9AF0D5}" dt="2024-04-03T11:53:42.097" v="149"/>
              <pc2:cmMkLst xmlns:pc2="http://schemas.microsoft.com/office/powerpoint/2019/9/main/command">
                <pc:docMk/>
                <pc:sldMk cId="2585325278" sldId="268"/>
                <pc2:cmMk id="{528607E8-A89C-41EF-AB32-95AA2587E14B}"/>
              </pc2:cmMkLst>
            </pc226:cmChg>
          </p:ext>
        </pc:extLst>
      </pc:sldChg>
      <pc:sldChg chg="addSp modSp new">
        <pc:chgData name="ALINE ALVES ROSENDO" userId="S::aline.rosendo@fatec.sp.gov.br::95460506-487b-41a7-bb1d-64fce9171a53" providerId="AD" clId="Web-{5C3FC3A4-6E27-474B-C7DC-A270BB9AF0D5}" dt="2024-04-03T12:23:05.862" v="290"/>
        <pc:sldMkLst>
          <pc:docMk/>
          <pc:sldMk cId="93727113" sldId="269"/>
        </pc:sldMkLst>
        <pc:spChg chg="mod">
          <ac:chgData name="ALINE ALVES ROSENDO" userId="S::aline.rosendo@fatec.sp.gov.br::95460506-487b-41a7-bb1d-64fce9171a53" providerId="AD" clId="Web-{5C3FC3A4-6E27-474B-C7DC-A270BB9AF0D5}" dt="2024-04-03T11:55:25.148" v="165" actId="20577"/>
          <ac:spMkLst>
            <pc:docMk/>
            <pc:sldMk cId="93727113" sldId="269"/>
            <ac:spMk id="2" creationId="{A8CCB263-FAEB-30B0-AC6D-B480A2A2B45E}"/>
          </ac:spMkLst>
        </pc:spChg>
        <pc:spChg chg="mod">
          <ac:chgData name="ALINE ALVES ROSENDO" userId="S::aline.rosendo@fatec.sp.gov.br::95460506-487b-41a7-bb1d-64fce9171a53" providerId="AD" clId="Web-{5C3FC3A4-6E27-474B-C7DC-A270BB9AF0D5}" dt="2024-04-03T11:55:39.929" v="168" actId="20577"/>
          <ac:spMkLst>
            <pc:docMk/>
            <pc:sldMk cId="93727113" sldId="269"/>
            <ac:spMk id="3" creationId="{2E755F3A-387D-1150-0B73-779748B8F12C}"/>
          </ac:spMkLst>
        </pc:spChg>
        <pc:picChg chg="add">
          <ac:chgData name="ALINE ALVES ROSENDO" userId="S::aline.rosendo@fatec.sp.gov.br::95460506-487b-41a7-bb1d-64fce9171a53" providerId="AD" clId="Web-{5C3FC3A4-6E27-474B-C7DC-A270BB9AF0D5}" dt="2024-04-03T12:23:05.862" v="290"/>
          <ac:picMkLst>
            <pc:docMk/>
            <pc:sldMk cId="93727113" sldId="269"/>
            <ac:picMk id="5" creationId="{8C23DFD7-9869-3AB0-3EB8-E517E79A73DE}"/>
          </ac:picMkLst>
        </pc:picChg>
      </pc:sldChg>
      <pc:sldChg chg="addSp delSp modSp add replId">
        <pc:chgData name="ALINE ALVES ROSENDO" userId="S::aline.rosendo@fatec.sp.gov.br::95460506-487b-41a7-bb1d-64fce9171a53" providerId="AD" clId="Web-{5C3FC3A4-6E27-474B-C7DC-A270BB9AF0D5}" dt="2024-04-03T12:27:00.277" v="297"/>
        <pc:sldMkLst>
          <pc:docMk/>
          <pc:sldMk cId="1551775636" sldId="270"/>
        </pc:sldMkLst>
        <pc:spChg chg="mod">
          <ac:chgData name="ALINE ALVES ROSENDO" userId="S::aline.rosendo@fatec.sp.gov.br::95460506-487b-41a7-bb1d-64fce9171a53" providerId="AD" clId="Web-{5C3FC3A4-6E27-474B-C7DC-A270BB9AF0D5}" dt="2024-04-03T12:22:45.565" v="288" actId="1076"/>
          <ac:spMkLst>
            <pc:docMk/>
            <pc:sldMk cId="1551775636" sldId="270"/>
            <ac:spMk id="2" creationId="{6F1ED159-B760-AE4A-71D1-F6DAD90D16E7}"/>
          </ac:spMkLst>
        </pc:spChg>
        <pc:spChg chg="add mod">
          <ac:chgData name="ALINE ALVES ROSENDO" userId="S::aline.rosendo@fatec.sp.gov.br::95460506-487b-41a7-bb1d-64fce9171a53" providerId="AD" clId="Web-{5C3FC3A4-6E27-474B-C7DC-A270BB9AF0D5}" dt="2024-04-03T12:26:33.010" v="295" actId="20577"/>
          <ac:spMkLst>
            <pc:docMk/>
            <pc:sldMk cId="1551775636" sldId="270"/>
            <ac:spMk id="3" creationId="{70E8658D-2DE0-400F-8BFC-9CA87E772E65}"/>
          </ac:spMkLst>
        </pc:spChg>
        <pc:spChg chg="add mod ord">
          <ac:chgData name="ALINE ALVES ROSENDO" userId="S::aline.rosendo@fatec.sp.gov.br::95460506-487b-41a7-bb1d-64fce9171a53" providerId="AD" clId="Web-{5C3FC3A4-6E27-474B-C7DC-A270BB9AF0D5}" dt="2024-04-03T12:27:00.277" v="297"/>
          <ac:spMkLst>
            <pc:docMk/>
            <pc:sldMk cId="1551775636" sldId="270"/>
            <ac:spMk id="5" creationId="{180D92A7-5D1A-E9E7-6C82-3A4F8ACE9100}"/>
          </ac:spMkLst>
        </pc:spChg>
        <pc:spChg chg="del mod">
          <ac:chgData name="ALINE ALVES ROSENDO" userId="S::aline.rosendo@fatec.sp.gov.br::95460506-487b-41a7-bb1d-64fce9171a53" providerId="AD" clId="Web-{5C3FC3A4-6E27-474B-C7DC-A270BB9AF0D5}" dt="2024-04-03T12:08:47.942" v="218"/>
          <ac:spMkLst>
            <pc:docMk/>
            <pc:sldMk cId="1551775636" sldId="270"/>
            <ac:spMk id="9" creationId="{EDFC1B1C-FCA4-9F19-2DF7-E15CCE6DCC04}"/>
          </ac:spMkLst>
        </pc:spChg>
        <pc:picChg chg="add mod">
          <ac:chgData name="ALINE ALVES ROSENDO" userId="S::aline.rosendo@fatec.sp.gov.br::95460506-487b-41a7-bb1d-64fce9171a53" providerId="AD" clId="Web-{5C3FC3A4-6E27-474B-C7DC-A270BB9AF0D5}" dt="2024-04-03T12:22:31.736" v="286" actId="14100"/>
          <ac:picMkLst>
            <pc:docMk/>
            <pc:sldMk cId="1551775636" sldId="270"/>
            <ac:picMk id="8" creationId="{055AF052-41EA-BA1D-0711-D01670B7551F}"/>
          </ac:picMkLst>
        </pc:picChg>
      </pc:sldChg>
      <pc:sldChg chg="addSp delSp modSp new mod ord setBg addCm modCm">
        <pc:chgData name="ALINE ALVES ROSENDO" userId="S::aline.rosendo@fatec.sp.gov.br::95460506-487b-41a7-bb1d-64fce9171a53" providerId="AD" clId="Web-{5C3FC3A4-6E27-474B-C7DC-A270BB9AF0D5}" dt="2024-04-03T13:00:07.737" v="335"/>
        <pc:sldMkLst>
          <pc:docMk/>
          <pc:sldMk cId="2910682864" sldId="271"/>
        </pc:sldMkLst>
        <pc:spChg chg="mod">
          <ac:chgData name="ALINE ALVES ROSENDO" userId="S::aline.rosendo@fatec.sp.gov.br::95460506-487b-41a7-bb1d-64fce9171a53" providerId="AD" clId="Web-{5C3FC3A4-6E27-474B-C7DC-A270BB9AF0D5}" dt="2024-04-03T12:57:25.357" v="313"/>
          <ac:spMkLst>
            <pc:docMk/>
            <pc:sldMk cId="2910682864" sldId="271"/>
            <ac:spMk id="2" creationId="{C2D37DF3-8504-FED1-7C81-153EE52B9482}"/>
          </ac:spMkLst>
        </pc:spChg>
        <pc:spChg chg="del mod">
          <ac:chgData name="ALINE ALVES ROSENDO" userId="S::aline.rosendo@fatec.sp.gov.br::95460506-487b-41a7-bb1d-64fce9171a53" providerId="AD" clId="Web-{5C3FC3A4-6E27-474B-C7DC-A270BB9AF0D5}" dt="2024-04-03T12:56:35.058" v="303"/>
          <ac:spMkLst>
            <pc:docMk/>
            <pc:sldMk cId="2910682864" sldId="271"/>
            <ac:spMk id="3" creationId="{B2E048D4-8D15-067B-1BCC-985315E3AB6D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6:54.027" v="306"/>
          <ac:spMkLst>
            <pc:docMk/>
            <pc:sldMk cId="2910682864" sldId="271"/>
            <ac:spMk id="10" creationId="{F529151A-96ED-73B8-605F-5E889AA5A90D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6:54.027" v="306"/>
          <ac:spMkLst>
            <pc:docMk/>
            <pc:sldMk cId="2910682864" sldId="271"/>
            <ac:spMk id="13" creationId="{D3ED8E66-E2AC-4CC9-ADE3-FA44E40291F8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6:57.918" v="308"/>
          <ac:spMkLst>
            <pc:docMk/>
            <pc:sldMk cId="2910682864" sldId="271"/>
            <ac:spMk id="17" creationId="{81CC1FBA-66BE-437A-BCBC-ED8178A68514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6:57.918" v="308"/>
          <ac:spMkLst>
            <pc:docMk/>
            <pc:sldMk cId="2910682864" sldId="271"/>
            <ac:spMk id="19" creationId="{01609AC0-B986-6077-BFB4-8ED4FCA2D673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7:25.357" v="313"/>
          <ac:spMkLst>
            <pc:docMk/>
            <pc:sldMk cId="2910682864" sldId="271"/>
            <ac:spMk id="21" creationId="{A3B168A7-66FE-4359-9866-CBB841A729E6}"/>
          </ac:spMkLst>
        </pc:spChg>
        <pc:spChg chg="add del mod">
          <ac:chgData name="ALINE ALVES ROSENDO" userId="S::aline.rosendo@fatec.sp.gov.br::95460506-487b-41a7-bb1d-64fce9171a53" providerId="AD" clId="Web-{5C3FC3A4-6E27-474B-C7DC-A270BB9AF0D5}" dt="2024-04-03T12:57:39.873" v="314" actId="1076"/>
          <ac:spMkLst>
            <pc:docMk/>
            <pc:sldMk cId="2910682864" sldId="271"/>
            <ac:spMk id="23" creationId="{671E6CB7-45BF-6B26-A406-450205DDB35C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7:25.357" v="313"/>
          <ac:spMkLst>
            <pc:docMk/>
            <pc:sldMk cId="2910682864" sldId="271"/>
            <ac:spMk id="30" creationId="{902D1A37-7C2A-4258-95A8-919D781C6992}"/>
          </ac:spMkLst>
        </pc:spChg>
        <pc:picChg chg="add">
          <ac:chgData name="ALINE ALVES ROSENDO" userId="S::aline.rosendo@fatec.sp.gov.br::95460506-487b-41a7-bb1d-64fce9171a53" providerId="AD" clId="Web-{5C3FC3A4-6E27-474B-C7DC-A270BB9AF0D5}" dt="2024-04-03T12:22:54.362" v="289"/>
          <ac:picMkLst>
            <pc:docMk/>
            <pc:sldMk cId="2910682864" sldId="271"/>
            <ac:picMk id="5" creationId="{2F2C8EF4-E3E7-CB8D-3F3B-B4D2650E4991}"/>
          </ac:picMkLst>
        </pc:picChg>
        <pc:picChg chg="add mod ord modCrop">
          <ac:chgData name="ALINE ALVES ROSENDO" userId="S::aline.rosendo@fatec.sp.gov.br::95460506-487b-41a7-bb1d-64fce9171a53" providerId="AD" clId="Web-{5C3FC3A4-6E27-474B-C7DC-A270BB9AF0D5}" dt="2024-04-03T12:58:55.032" v="318" actId="1076"/>
          <ac:picMkLst>
            <pc:docMk/>
            <pc:sldMk cId="2910682864" sldId="271"/>
            <ac:picMk id="6" creationId="{EF45DEA1-7987-6349-64D1-009EF98234DB}"/>
          </ac:picMkLst>
        </pc:picChg>
        <pc:cxnChg chg="add del">
          <ac:chgData name="ALINE ALVES ROSENDO" userId="S::aline.rosendo@fatec.sp.gov.br::95460506-487b-41a7-bb1d-64fce9171a53" providerId="AD" clId="Web-{5C3FC3A4-6E27-474B-C7DC-A270BB9AF0D5}" dt="2024-04-03T12:56:54.027" v="306"/>
          <ac:cxnSpMkLst>
            <pc:docMk/>
            <pc:sldMk cId="2910682864" sldId="271"/>
            <ac:cxnSpMk id="15" creationId="{99E4D94C-0C5B-41F3-A1CB-A1E215C6A19C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6:57.918" v="308"/>
          <ac:cxnSpMkLst>
            <pc:docMk/>
            <pc:sldMk cId="2910682864" sldId="271"/>
            <ac:cxnSpMk id="18" creationId="{E29BA74B-ECB4-4E0C-ADC9-17655FFE15C5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7:25.357" v="313"/>
          <ac:cxnSpMkLst>
            <pc:docMk/>
            <pc:sldMk cId="2910682864" sldId="271"/>
            <ac:cxnSpMk id="22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7:25.357" v="313"/>
          <ac:cxnSpMkLst>
            <pc:docMk/>
            <pc:sldMk cId="2910682864" sldId="271"/>
            <ac:cxnSpMk id="28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7:25.357" v="313"/>
          <ac:cxnSpMkLst>
            <pc:docMk/>
            <pc:sldMk cId="2910682864" sldId="271"/>
            <ac:cxnSpMk id="32" creationId="{B0AA360F-DECB-4836-8FB6-22C4BC3FB02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INE ALVES ROSENDO" userId="S::aline.rosendo@fatec.sp.gov.br::95460506-487b-41a7-bb1d-64fce9171a53" providerId="AD" clId="Web-{5C3FC3A4-6E27-474B-C7DC-A270BB9AF0D5}" dt="2024-04-03T12:44:11.016" v="300"/>
              <pc2:cmMkLst xmlns:pc2="http://schemas.microsoft.com/office/powerpoint/2019/9/main/command">
                <pc:docMk/>
                <pc:sldMk cId="2910682864" sldId="271"/>
                <pc2:cmMk id="{EFDECE43-0D6B-4370-BDE7-6F62887106EF}"/>
              </pc2:cmMkLst>
            </pc226:cmChg>
            <pc226:cmChg xmlns:pc226="http://schemas.microsoft.com/office/powerpoint/2022/06/main/command" chg="add">
              <pc226:chgData name="ALINE ALVES ROSENDO" userId="S::aline.rosendo@fatec.sp.gov.br::95460506-487b-41a7-bb1d-64fce9171a53" providerId="AD" clId="Web-{5C3FC3A4-6E27-474B-C7DC-A270BB9AF0D5}" dt="2024-04-03T12:38:31.114" v="299"/>
              <pc2:cmMkLst xmlns:pc2="http://schemas.microsoft.com/office/powerpoint/2019/9/main/command">
                <pc:docMk/>
                <pc:sldMk cId="2910682864" sldId="271"/>
                <pc2:cmMk id="{0378F371-CF7B-415E-AAC1-F21A179F2D31}"/>
              </pc2:cmMkLst>
            </pc226:cmChg>
            <pc226:cmChg xmlns:pc226="http://schemas.microsoft.com/office/powerpoint/2022/06/main/command" chg="add">
              <pc226:chgData name="ALINE ALVES ROSENDO" userId="S::aline.rosendo@fatec.sp.gov.br::95460506-487b-41a7-bb1d-64fce9171a53" providerId="AD" clId="Web-{5C3FC3A4-6E27-474B-C7DC-A270BB9AF0D5}" dt="2024-04-03T12:54:23.225" v="302"/>
              <pc2:cmMkLst xmlns:pc2="http://schemas.microsoft.com/office/powerpoint/2019/9/main/command">
                <pc:docMk/>
                <pc:sldMk cId="2910682864" sldId="271"/>
                <pc2:cmMk id="{7A67B29A-078C-4CAF-878A-5E342AED4CE6}"/>
              </pc2:cmMkLst>
              <pc226:cmRplyChg chg="add">
                <pc226:chgData name="ALINE ALVES ROSENDO" userId="S::aline.rosendo@fatec.sp.gov.br::95460506-487b-41a7-bb1d-64fce9171a53" providerId="AD" clId="Web-{5C3FC3A4-6E27-474B-C7DC-A270BB9AF0D5}" dt="2024-04-03T12:54:23.225" v="302"/>
                <pc2:cmRplyMkLst xmlns:pc2="http://schemas.microsoft.com/office/powerpoint/2019/9/main/command">
                  <pc:docMk/>
                  <pc:sldMk cId="2910682864" sldId="271"/>
                  <pc2:cmMk id="{7A67B29A-078C-4CAF-878A-5E342AED4CE6}"/>
                  <pc2:cmRplyMk id="{C4FBE4E2-04A8-40B7-A969-AECC0A5F1CE5}"/>
                </pc2:cmRplyMkLst>
              </pc226:cmRplyChg>
            </pc226:cmChg>
          </p:ext>
        </pc:extLst>
      </pc:sldChg>
      <pc:sldChg chg="addSp delSp modSp add del replId">
        <pc:chgData name="ALINE ALVES ROSENDO" userId="S::aline.rosendo@fatec.sp.gov.br::95460506-487b-41a7-bb1d-64fce9171a53" providerId="AD" clId="Web-{5C3FC3A4-6E27-474B-C7DC-A270BB9AF0D5}" dt="2024-04-03T13:00:31.098" v="337"/>
        <pc:sldMkLst>
          <pc:docMk/>
          <pc:sldMk cId="4052673517" sldId="272"/>
        </pc:sldMkLst>
        <pc:spChg chg="mod">
          <ac:chgData name="ALINE ALVES ROSENDO" userId="S::aline.rosendo@fatec.sp.gov.br::95460506-487b-41a7-bb1d-64fce9171a53" providerId="AD" clId="Web-{5C3FC3A4-6E27-474B-C7DC-A270BB9AF0D5}" dt="2024-04-03T12:59:57.878" v="334"/>
          <ac:spMkLst>
            <pc:docMk/>
            <pc:sldMk cId="4052673517" sldId="272"/>
            <ac:spMk id="2" creationId="{C2D37DF3-8504-FED1-7C81-153EE52B9482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9:57.878" v="334"/>
          <ac:spMkLst>
            <pc:docMk/>
            <pc:sldMk cId="4052673517" sldId="272"/>
            <ac:spMk id="21" creationId="{A3B168A7-66FE-4359-9866-CBB841A729E6}"/>
          </ac:spMkLst>
        </pc:spChg>
        <pc:spChg chg="del">
          <ac:chgData name="ALINE ALVES ROSENDO" userId="S::aline.rosendo@fatec.sp.gov.br::95460506-487b-41a7-bb1d-64fce9171a53" providerId="AD" clId="Web-{5C3FC3A4-6E27-474B-C7DC-A270BB9AF0D5}" dt="2024-04-03T12:59:11.782" v="322"/>
          <ac:spMkLst>
            <pc:docMk/>
            <pc:sldMk cId="4052673517" sldId="272"/>
            <ac:spMk id="23" creationId="{671E6CB7-45BF-6B26-A406-450205DDB35C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9:52.299" v="331"/>
          <ac:spMkLst>
            <pc:docMk/>
            <pc:sldMk cId="4052673517" sldId="272"/>
            <ac:spMk id="29" creationId="{511C99DC-C3C5-4EBE-91DD-345109C3D6E0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9:57.878" v="333"/>
          <ac:spMkLst>
            <pc:docMk/>
            <pc:sldMk cId="4052673517" sldId="272"/>
            <ac:spMk id="35" creationId="{69ED830A-220C-4EAF-9646-4F86DEF7CF49}"/>
          </ac:spMkLst>
        </pc:spChg>
        <pc:spChg chg="add del">
          <ac:chgData name="ALINE ALVES ROSENDO" userId="S::aline.rosendo@fatec.sp.gov.br::95460506-487b-41a7-bb1d-64fce9171a53" providerId="AD" clId="Web-{5C3FC3A4-6E27-474B-C7DC-A270BB9AF0D5}" dt="2024-04-03T12:59:57.878" v="333"/>
          <ac:spMkLst>
            <pc:docMk/>
            <pc:sldMk cId="4052673517" sldId="272"/>
            <ac:spMk id="36" creationId="{902D1A37-7C2A-4258-95A8-919D781C6992}"/>
          </ac:spMkLst>
        </pc:spChg>
        <pc:spChg chg="add">
          <ac:chgData name="ALINE ALVES ROSENDO" userId="S::aline.rosendo@fatec.sp.gov.br::95460506-487b-41a7-bb1d-64fce9171a53" providerId="AD" clId="Web-{5C3FC3A4-6E27-474B-C7DC-A270BB9AF0D5}" dt="2024-04-03T12:59:57.878" v="334"/>
          <ac:spMkLst>
            <pc:docMk/>
            <pc:sldMk cId="4052673517" sldId="272"/>
            <ac:spMk id="39" creationId="{902D1A37-7C2A-4258-95A8-919D781C6992}"/>
          </ac:spMkLst>
        </pc:spChg>
        <pc:picChg chg="mod">
          <ac:chgData name="ALINE ALVES ROSENDO" userId="S::aline.rosendo@fatec.sp.gov.br::95460506-487b-41a7-bb1d-64fce9171a53" providerId="AD" clId="Web-{5C3FC3A4-6E27-474B-C7DC-A270BB9AF0D5}" dt="2024-04-03T13:00:17.566" v="336" actId="1076"/>
          <ac:picMkLst>
            <pc:docMk/>
            <pc:sldMk cId="4052673517" sldId="272"/>
            <ac:picMk id="6" creationId="{EF45DEA1-7987-6349-64D1-009EF98234DB}"/>
          </ac:picMkLst>
        </pc:picChg>
        <pc:cxnChg chg="add del">
          <ac:chgData name="ALINE ALVES ROSENDO" userId="S::aline.rosendo@fatec.sp.gov.br::95460506-487b-41a7-bb1d-64fce9171a53" providerId="AD" clId="Web-{5C3FC3A4-6E27-474B-C7DC-A270BB9AF0D5}" dt="2024-04-03T12:59:57.878" v="334"/>
          <ac:cxnSpMkLst>
            <pc:docMk/>
            <pc:sldMk cId="4052673517" sldId="272"/>
            <ac:cxnSpMk id="22" creationId="{F0748755-DDBC-46D0-91EC-1212A8EE2B40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9:52.299" v="331"/>
          <ac:cxnSpMkLst>
            <pc:docMk/>
            <pc:sldMk cId="4052673517" sldId="272"/>
            <ac:cxnSpMk id="27" creationId="{D8689CE0-64D2-447C-9C1F-872D111D8AC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9:52.299" v="331"/>
          <ac:cxnSpMkLst>
            <pc:docMk/>
            <pc:sldMk cId="4052673517" sldId="272"/>
            <ac:cxnSpMk id="31" creationId="{B0AA360F-DECB-4836-8FB6-22C4BC3FB02D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9:57.878" v="333"/>
          <ac:cxnSpMkLst>
            <pc:docMk/>
            <pc:sldMk cId="4052673517" sldId="272"/>
            <ac:cxnSpMk id="33" creationId="{DFA1DF79-291C-49AD-B98C-192784643FA3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2:59:57.878" v="333"/>
          <ac:cxnSpMkLst>
            <pc:docMk/>
            <pc:sldMk cId="4052673517" sldId="272"/>
            <ac:cxnSpMk id="34" creationId="{D8689CE0-64D2-447C-9C1F-872D111D8AC3}"/>
          </ac:cxnSpMkLst>
        </pc:cxnChg>
        <pc:cxnChg chg="add">
          <ac:chgData name="ALINE ALVES ROSENDO" userId="S::aline.rosendo@fatec.sp.gov.br::95460506-487b-41a7-bb1d-64fce9171a53" providerId="AD" clId="Web-{5C3FC3A4-6E27-474B-C7DC-A270BB9AF0D5}" dt="2024-04-03T12:59:57.878" v="334"/>
          <ac:cxnSpMkLst>
            <pc:docMk/>
            <pc:sldMk cId="4052673517" sldId="272"/>
            <ac:cxnSpMk id="38" creationId="{D8689CE0-64D2-447C-9C1F-872D111D8AC3}"/>
          </ac:cxnSpMkLst>
        </pc:cxnChg>
        <pc:cxnChg chg="add">
          <ac:chgData name="ALINE ALVES ROSENDO" userId="S::aline.rosendo@fatec.sp.gov.br::95460506-487b-41a7-bb1d-64fce9171a53" providerId="AD" clId="Web-{5C3FC3A4-6E27-474B-C7DC-A270BB9AF0D5}" dt="2024-04-03T12:59:57.878" v="334"/>
          <ac:cxnSpMkLst>
            <pc:docMk/>
            <pc:sldMk cId="4052673517" sldId="272"/>
            <ac:cxnSpMk id="40" creationId="{B0AA360F-DECB-4836-8FB6-22C4BC3FB02D}"/>
          </ac:cxnSpMkLst>
        </pc:cxnChg>
      </pc:sldChg>
      <pc:sldChg chg="addSp delSp modSp add replId">
        <pc:chgData name="ALINE ALVES ROSENDO" userId="S::aline.rosendo@fatec.sp.gov.br::95460506-487b-41a7-bb1d-64fce9171a53" providerId="AD" clId="Web-{5C3FC3A4-6E27-474B-C7DC-A270BB9AF0D5}" dt="2024-04-03T13:08:24.974" v="437"/>
        <pc:sldMkLst>
          <pc:docMk/>
          <pc:sldMk cId="4146281764" sldId="272"/>
        </pc:sldMkLst>
        <pc:spChg chg="mod">
          <ac:chgData name="ALINE ALVES ROSENDO" userId="S::aline.rosendo@fatec.sp.gov.br::95460506-487b-41a7-bb1d-64fce9171a53" providerId="AD" clId="Web-{5C3FC3A4-6E27-474B-C7DC-A270BB9AF0D5}" dt="2024-04-03T13:01:02.364" v="343" actId="14100"/>
          <ac:spMkLst>
            <pc:docMk/>
            <pc:sldMk cId="4146281764" sldId="272"/>
            <ac:spMk id="2" creationId="{C2D37DF3-8504-FED1-7C81-153EE52B9482}"/>
          </ac:spMkLst>
        </pc:spChg>
        <pc:spChg chg="del">
          <ac:chgData name="ALINE ALVES ROSENDO" userId="S::aline.rosendo@fatec.sp.gov.br::95460506-487b-41a7-bb1d-64fce9171a53" providerId="AD" clId="Web-{5C3FC3A4-6E27-474B-C7DC-A270BB9AF0D5}" dt="2024-04-03T13:01:13.630" v="346"/>
          <ac:spMkLst>
            <pc:docMk/>
            <pc:sldMk cId="4146281764" sldId="272"/>
            <ac:spMk id="23" creationId="{671E6CB7-45BF-6B26-A406-450205DDB35C}"/>
          </ac:spMkLst>
        </pc:spChg>
        <pc:picChg chg="mod">
          <ac:chgData name="ALINE ALVES ROSENDO" userId="S::aline.rosendo@fatec.sp.gov.br::95460506-487b-41a7-bb1d-64fce9171a53" providerId="AD" clId="Web-{5C3FC3A4-6E27-474B-C7DC-A270BB9AF0D5}" dt="2024-04-03T13:04:41.091" v="361" actId="1076"/>
          <ac:picMkLst>
            <pc:docMk/>
            <pc:sldMk cId="4146281764" sldId="272"/>
            <ac:picMk id="6" creationId="{EF45DEA1-7987-6349-64D1-009EF98234DB}"/>
          </ac:picMkLst>
        </pc:picChg>
        <pc:inkChg chg="add del">
          <ac:chgData name="ALINE ALVES ROSENDO" userId="S::aline.rosendo@fatec.sp.gov.br::95460506-487b-41a7-bb1d-64fce9171a53" providerId="AD" clId="Web-{5C3FC3A4-6E27-474B-C7DC-A270BB9AF0D5}" dt="2024-04-03T13:03:24.229" v="356"/>
          <ac:inkMkLst>
            <pc:docMk/>
            <pc:sldMk cId="4146281764" sldId="272"/>
            <ac:inkMk id="8" creationId="{82B729C3-D9F0-54D8-12C1-B1BA5A5FEB2D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4:06.699" v="358"/>
          <ac:inkMkLst>
            <pc:docMk/>
            <pc:sldMk cId="4146281764" sldId="272"/>
            <ac:inkMk id="9" creationId="{0E63A230-E736-9287-660E-A5A4F464AA0D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4:35.466" v="360"/>
          <ac:inkMkLst>
            <pc:docMk/>
            <pc:sldMk cId="4146281764" sldId="272"/>
            <ac:inkMk id="10" creationId="{76709D9F-DE21-680E-E05B-5919A678F99E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7:03.252" v="393"/>
          <ac:inkMkLst>
            <pc:docMk/>
            <pc:sldMk cId="4146281764" sldId="272"/>
            <ac:inkMk id="11" creationId="{A2A6BF63-7A2E-CE7A-3AB5-0EB8B4A17503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7:00.924" v="392"/>
          <ac:inkMkLst>
            <pc:docMk/>
            <pc:sldMk cId="4146281764" sldId="272"/>
            <ac:inkMk id="12" creationId="{43DD1E43-C1D5-9732-0B15-6B5F334A6537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57.064" v="391"/>
          <ac:inkMkLst>
            <pc:docMk/>
            <pc:sldMk cId="4146281764" sldId="272"/>
            <ac:inkMk id="13" creationId="{B7C20E1E-A08C-A8AA-A921-8D4D3BFCF5D0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49.986" v="390"/>
          <ac:inkMkLst>
            <pc:docMk/>
            <pc:sldMk cId="4146281764" sldId="272"/>
            <ac:inkMk id="14" creationId="{A1E74300-DE13-D93A-58EF-8F0B87993917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47.642" v="389"/>
          <ac:inkMkLst>
            <pc:docMk/>
            <pc:sldMk cId="4146281764" sldId="272"/>
            <ac:inkMk id="15" creationId="{2C195304-9CCA-B2CB-9F37-2CDCBA3E572F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45.283" v="388"/>
          <ac:inkMkLst>
            <pc:docMk/>
            <pc:sldMk cId="4146281764" sldId="272"/>
            <ac:inkMk id="16" creationId="{1E5CB2D0-6EB7-4503-22FD-C228F7CA88B2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42.767" v="387"/>
          <ac:inkMkLst>
            <pc:docMk/>
            <pc:sldMk cId="4146281764" sldId="272"/>
            <ac:inkMk id="17" creationId="{57698E87-A2AC-497C-ABB1-7D2204B42256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40.267" v="386"/>
          <ac:inkMkLst>
            <pc:docMk/>
            <pc:sldMk cId="4146281764" sldId="272"/>
            <ac:inkMk id="18" creationId="{9B3B549B-B207-7ADA-F3BA-4D5DDDF9C5E7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40.267" v="385"/>
          <ac:inkMkLst>
            <pc:docMk/>
            <pc:sldMk cId="4146281764" sldId="272"/>
            <ac:inkMk id="19" creationId="{FA63C60A-A6B7-29CB-1E62-F8CA0EFB2C88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03.422" v="383"/>
          <ac:inkMkLst>
            <pc:docMk/>
            <pc:sldMk cId="4146281764" sldId="272"/>
            <ac:inkMk id="20" creationId="{95ADD297-6E8E-60F1-C249-BD852DD71820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03.422" v="382"/>
          <ac:inkMkLst>
            <pc:docMk/>
            <pc:sldMk cId="4146281764" sldId="272"/>
            <ac:inkMk id="24" creationId="{9D805B84-E0AE-52DD-25C6-5D7A9E606B43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01.094" v="381"/>
          <ac:inkMkLst>
            <pc:docMk/>
            <pc:sldMk cId="4146281764" sldId="272"/>
            <ac:inkMk id="25" creationId="{69849CF2-97EF-8ED1-8E07-26B8F712AA76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6:01.094" v="380"/>
          <ac:inkMkLst>
            <pc:docMk/>
            <pc:sldMk cId="4146281764" sldId="272"/>
            <ac:inkMk id="26" creationId="{F9EDB68B-9A4A-3EEE-41CD-B0C49100F255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7:27.581" v="395"/>
          <ac:inkMkLst>
            <pc:docMk/>
            <pc:sldMk cId="4146281764" sldId="272"/>
            <ac:inkMk id="27" creationId="{2927AAC2-8783-AFAA-C3D7-7B2F09154212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7:45.879" v="397"/>
          <ac:inkMkLst>
            <pc:docMk/>
            <pc:sldMk cId="4146281764" sldId="272"/>
            <ac:inkMk id="28" creationId="{3C9CF0D8-CB78-AA89-5B55-2B39529D2642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7:58.551" v="401"/>
          <ac:inkMkLst>
            <pc:docMk/>
            <pc:sldMk cId="4146281764" sldId="272"/>
            <ac:inkMk id="29" creationId="{984A7A16-CB8E-CFC9-BC8C-9D46480298E7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7:56.051" v="400"/>
          <ac:inkMkLst>
            <pc:docMk/>
            <pc:sldMk cId="4146281764" sldId="272"/>
            <ac:inkMk id="30" creationId="{03E1FA05-FB99-E435-56A0-4C1F7EC4F5C1}"/>
          </ac:inkMkLst>
        </pc:inkChg>
        <pc:inkChg chg="add">
          <ac:chgData name="ALINE ALVES ROSENDO" userId="S::aline.rosendo@fatec.sp.gov.br::95460506-487b-41a7-bb1d-64fce9171a53" providerId="AD" clId="Web-{5C3FC3A4-6E27-474B-C7DC-A270BB9AF0D5}" dt="2024-04-03T13:08:00.770" v="402"/>
          <ac:inkMkLst>
            <pc:docMk/>
            <pc:sldMk cId="4146281764" sldId="272"/>
            <ac:inkMk id="31" creationId="{7573043B-5BD0-F627-E51B-7939629E1085}"/>
          </ac:inkMkLst>
        </pc:inkChg>
        <pc:inkChg chg="add">
          <ac:chgData name="ALINE ALVES ROSENDO" userId="S::aline.rosendo@fatec.sp.gov.br::95460506-487b-41a7-bb1d-64fce9171a53" providerId="AD" clId="Web-{5C3FC3A4-6E27-474B-C7DC-A270BB9AF0D5}" dt="2024-04-03T13:08:00.770" v="403"/>
          <ac:inkMkLst>
            <pc:docMk/>
            <pc:sldMk cId="4146281764" sldId="272"/>
            <ac:inkMk id="32" creationId="{73BD9CAF-F322-4641-7A13-E7AAF207F13C}"/>
          </ac:inkMkLst>
        </pc:inkChg>
        <pc:inkChg chg="add">
          <ac:chgData name="ALINE ALVES ROSENDO" userId="S::aline.rosendo@fatec.sp.gov.br::95460506-487b-41a7-bb1d-64fce9171a53" providerId="AD" clId="Web-{5C3FC3A4-6E27-474B-C7DC-A270BB9AF0D5}" dt="2024-04-03T13:08:00.770" v="404"/>
          <ac:inkMkLst>
            <pc:docMk/>
            <pc:sldMk cId="4146281764" sldId="272"/>
            <ac:inkMk id="33" creationId="{CD22BF13-939B-A7DF-F1BB-1C31F68028FB}"/>
          </ac:inkMkLst>
        </pc:inkChg>
        <pc:inkChg chg="add">
          <ac:chgData name="ALINE ALVES ROSENDO" userId="S::aline.rosendo@fatec.sp.gov.br::95460506-487b-41a7-bb1d-64fce9171a53" providerId="AD" clId="Web-{5C3FC3A4-6E27-474B-C7DC-A270BB9AF0D5}" dt="2024-04-03T13:08:03.348" v="405"/>
          <ac:inkMkLst>
            <pc:docMk/>
            <pc:sldMk cId="4146281764" sldId="272"/>
            <ac:inkMk id="34" creationId="{A52F216A-D2E3-2E13-92D9-66CEC7C26776}"/>
          </ac:inkMkLst>
        </pc:inkChg>
        <pc:inkChg chg="add">
          <ac:chgData name="ALINE ALVES ROSENDO" userId="S::aline.rosendo@fatec.sp.gov.br::95460506-487b-41a7-bb1d-64fce9171a53" providerId="AD" clId="Web-{5C3FC3A4-6E27-474B-C7DC-A270BB9AF0D5}" dt="2024-04-03T13:08:03.348" v="406"/>
          <ac:inkMkLst>
            <pc:docMk/>
            <pc:sldMk cId="4146281764" sldId="272"/>
            <ac:inkMk id="35" creationId="{3F942B25-69A0-944D-F619-0197DAD4A636}"/>
          </ac:inkMkLst>
        </pc:inkChg>
        <pc:inkChg chg="add">
          <ac:chgData name="ALINE ALVES ROSENDO" userId="S::aline.rosendo@fatec.sp.gov.br::95460506-487b-41a7-bb1d-64fce9171a53" providerId="AD" clId="Web-{5C3FC3A4-6E27-474B-C7DC-A270BB9AF0D5}" dt="2024-04-03T13:08:03.348" v="407"/>
          <ac:inkMkLst>
            <pc:docMk/>
            <pc:sldMk cId="4146281764" sldId="272"/>
            <ac:inkMk id="36" creationId="{07DE5FD5-3604-A112-3596-451F47EA9FA3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24.974" v="437"/>
          <ac:inkMkLst>
            <pc:docMk/>
            <pc:sldMk cId="4146281764" sldId="272"/>
            <ac:inkMk id="37" creationId="{11A47A9B-B148-2B51-32C3-974A53BEFE7A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24.974" v="436"/>
          <ac:inkMkLst>
            <pc:docMk/>
            <pc:sldMk cId="4146281764" sldId="272"/>
            <ac:inkMk id="38" creationId="{0BA93B4F-FB84-E239-5C73-609C88EDEB9F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24.974" v="435"/>
          <ac:inkMkLst>
            <pc:docMk/>
            <pc:sldMk cId="4146281764" sldId="272"/>
            <ac:inkMk id="39" creationId="{1ABCB733-B65F-B784-B8A5-9B79B2A84E40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22.630" v="434"/>
          <ac:inkMkLst>
            <pc:docMk/>
            <pc:sldMk cId="4146281764" sldId="272"/>
            <ac:inkMk id="40" creationId="{53275C7E-1DAC-1699-E5A4-690C8BA3DFE4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22.630" v="433"/>
          <ac:inkMkLst>
            <pc:docMk/>
            <pc:sldMk cId="4146281764" sldId="272"/>
            <ac:inkMk id="41" creationId="{F996C0D5-86FE-7D00-FD82-109D5A1E6A2E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22.630" v="432"/>
          <ac:inkMkLst>
            <pc:docMk/>
            <pc:sldMk cId="4146281764" sldId="272"/>
            <ac:inkMk id="42" creationId="{CB150CB1-D119-8293-83B0-41568FB45A8E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9.161" v="431"/>
          <ac:inkMkLst>
            <pc:docMk/>
            <pc:sldMk cId="4146281764" sldId="272"/>
            <ac:inkMk id="43" creationId="{F8C929B3-42A3-904E-D7D4-137DC8B7F186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9.161" v="430"/>
          <ac:inkMkLst>
            <pc:docMk/>
            <pc:sldMk cId="4146281764" sldId="272"/>
            <ac:inkMk id="44" creationId="{B775C128-C034-266A-7FE6-7E2B9F2F57B5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6.895" v="429"/>
          <ac:inkMkLst>
            <pc:docMk/>
            <pc:sldMk cId="4146281764" sldId="272"/>
            <ac:inkMk id="45" creationId="{79C31703-9044-2087-D253-7B87B66ABAE7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6.895" v="428"/>
          <ac:inkMkLst>
            <pc:docMk/>
            <pc:sldMk cId="4146281764" sldId="272"/>
            <ac:inkMk id="46" creationId="{6DC8F9D5-6A9C-CEBA-D519-8E8C9FFEA432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4.380" v="427"/>
          <ac:inkMkLst>
            <pc:docMk/>
            <pc:sldMk cId="4146281764" sldId="272"/>
            <ac:inkMk id="47" creationId="{B01E48F9-18DF-3E6F-7B73-D76E4C58CC4F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4.380" v="426"/>
          <ac:inkMkLst>
            <pc:docMk/>
            <pc:sldMk cId="4146281764" sldId="272"/>
            <ac:inkMk id="48" creationId="{409E58BB-071B-4FEA-F316-D27F8060C9CD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4.380" v="425"/>
          <ac:inkMkLst>
            <pc:docMk/>
            <pc:sldMk cId="4146281764" sldId="272"/>
            <ac:inkMk id="49" creationId="{9AA29331-BC8C-6CEB-0CFD-29177F1C1268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2.083" v="424"/>
          <ac:inkMkLst>
            <pc:docMk/>
            <pc:sldMk cId="4146281764" sldId="272"/>
            <ac:inkMk id="50" creationId="{71FD6A59-06B3-5500-B742-C4149FEFB9EE}"/>
          </ac:inkMkLst>
        </pc:inkChg>
        <pc:inkChg chg="add del">
          <ac:chgData name="ALINE ALVES ROSENDO" userId="S::aline.rosendo@fatec.sp.gov.br::95460506-487b-41a7-bb1d-64fce9171a53" providerId="AD" clId="Web-{5C3FC3A4-6E27-474B-C7DC-A270BB9AF0D5}" dt="2024-04-03T13:08:12.083" v="423"/>
          <ac:inkMkLst>
            <pc:docMk/>
            <pc:sldMk cId="4146281764" sldId="272"/>
            <ac:inkMk id="51" creationId="{528E3E8E-3799-EEC4-8BA2-3FED9E553846}"/>
          </ac:inkMkLst>
        </pc:inkChg>
        <pc:cxnChg chg="add del">
          <ac:chgData name="ALINE ALVES ROSENDO" userId="S::aline.rosendo@fatec.sp.gov.br::95460506-487b-41a7-bb1d-64fce9171a53" providerId="AD" clId="Web-{5C3FC3A4-6E27-474B-C7DC-A270BB9AF0D5}" dt="2024-04-03T13:02:18.508" v="350"/>
          <ac:cxnSpMkLst>
            <pc:docMk/>
            <pc:sldMk cId="4146281764" sldId="272"/>
            <ac:cxnSpMk id="3" creationId="{6538DB1E-8858-9161-55E3-6002DCC96AC9}"/>
          </ac:cxnSpMkLst>
        </pc:cxnChg>
        <pc:cxnChg chg="add del">
          <ac:chgData name="ALINE ALVES ROSENDO" userId="S::aline.rosendo@fatec.sp.gov.br::95460506-487b-41a7-bb1d-64fce9171a53" providerId="AD" clId="Web-{5C3FC3A4-6E27-474B-C7DC-A270BB9AF0D5}" dt="2024-04-03T13:02:14.273" v="349"/>
          <ac:cxnSpMkLst>
            <pc:docMk/>
            <pc:sldMk cId="4146281764" sldId="272"/>
            <ac:cxnSpMk id="4" creationId="{F1764648-85D8-B4D4-D55F-B5E0030711F3}"/>
          </ac:cxnSpMkLst>
        </pc:cxnChg>
        <pc:cxnChg chg="add del mod">
          <ac:chgData name="ALINE ALVES ROSENDO" userId="S::aline.rosendo@fatec.sp.gov.br::95460506-487b-41a7-bb1d-64fce9171a53" providerId="AD" clId="Web-{5C3FC3A4-6E27-474B-C7DC-A270BB9AF0D5}" dt="2024-04-03T13:02:54.196" v="354"/>
          <ac:cxnSpMkLst>
            <pc:docMk/>
            <pc:sldMk cId="4146281764" sldId="272"/>
            <ac:cxnSpMk id="7" creationId="{85C752D9-8C82-E05A-9294-EECDE5CEB8DA}"/>
          </ac:cxnSpMkLst>
        </pc:cxnChg>
      </pc:sldChg>
    </pc:docChg>
  </pc:docChgLst>
  <pc:docChgLst>
    <pc:chgData name="ALINE ALVES ROSENDO" userId="S::aline.rosendo@fatec.sp.gov.br::95460506-487b-41a7-bb1d-64fce9171a53" providerId="AD" clId="Web-{36776349-8CA8-4E92-97CD-896B1E55B153}"/>
    <pc:docChg chg="addSld modSld">
      <pc:chgData name="ALINE ALVES ROSENDO" userId="S::aline.rosendo@fatec.sp.gov.br::95460506-487b-41a7-bb1d-64fce9171a53" providerId="AD" clId="Web-{36776349-8CA8-4E92-97CD-896B1E55B153}" dt="2024-04-04T21:18:21.594" v="130"/>
      <pc:docMkLst>
        <pc:docMk/>
      </pc:docMkLst>
      <pc:sldChg chg="modSp delCm">
        <pc:chgData name="ALINE ALVES ROSENDO" userId="S::aline.rosendo@fatec.sp.gov.br::95460506-487b-41a7-bb1d-64fce9171a53" providerId="AD" clId="Web-{36776349-8CA8-4E92-97CD-896B1E55B153}" dt="2024-04-04T21:07:17.077" v="102" actId="14100"/>
        <pc:sldMkLst>
          <pc:docMk/>
          <pc:sldMk cId="2585325278" sldId="268"/>
        </pc:sldMkLst>
        <pc:spChg chg="mod">
          <ac:chgData name="ALINE ALVES ROSENDO" userId="S::aline.rosendo@fatec.sp.gov.br::95460506-487b-41a7-bb1d-64fce9171a53" providerId="AD" clId="Web-{36776349-8CA8-4E92-97CD-896B1E55B153}" dt="2024-04-04T21:07:17.077" v="102" actId="14100"/>
          <ac:spMkLst>
            <pc:docMk/>
            <pc:sldMk cId="2585325278" sldId="268"/>
            <ac:spMk id="8" creationId="{F210D2F5-FB3B-AE6C-946C-C2417B682F53}"/>
          </ac:spMkLst>
        </pc:spChg>
        <pc:grpChg chg="mod">
          <ac:chgData name="ALINE ALVES ROSENDO" userId="S::aline.rosendo@fatec.sp.gov.br::95460506-487b-41a7-bb1d-64fce9171a53" providerId="AD" clId="Web-{36776349-8CA8-4E92-97CD-896B1E55B153}" dt="2024-04-04T21:06:59.889" v="100" actId="14100"/>
          <ac:grpSpMkLst>
            <pc:docMk/>
            <pc:sldMk cId="2585325278" sldId="268"/>
            <ac:grpSpMk id="14" creationId="{90B934F7-F52E-B259-4085-48D28801711C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INE ALVES ROSENDO" userId="S::aline.rosendo@fatec.sp.gov.br::95460506-487b-41a7-bb1d-64fce9171a53" providerId="AD" clId="Web-{36776349-8CA8-4E92-97CD-896B1E55B153}" dt="2024-04-04T20:53:01.836" v="4"/>
              <pc2:cmMkLst xmlns:pc2="http://schemas.microsoft.com/office/powerpoint/2019/9/main/command">
                <pc:docMk/>
                <pc:sldMk cId="2585325278" sldId="268"/>
                <pc2:cmMk id="{528607E8-A89C-41EF-AB32-95AA2587E14B}"/>
              </pc2:cmMkLst>
            </pc226:cmChg>
          </p:ext>
        </pc:extLst>
      </pc:sldChg>
      <pc:sldChg chg="addSp delSp modSp">
        <pc:chgData name="ALINE ALVES ROSENDO" userId="S::aline.rosendo@fatec.sp.gov.br::95460506-487b-41a7-bb1d-64fce9171a53" providerId="AD" clId="Web-{36776349-8CA8-4E92-97CD-896B1E55B153}" dt="2024-04-04T21:16:55.342" v="116" actId="20577"/>
        <pc:sldMkLst>
          <pc:docMk/>
          <pc:sldMk cId="93727113" sldId="269"/>
        </pc:sldMkLst>
        <pc:spChg chg="mod">
          <ac:chgData name="ALINE ALVES ROSENDO" userId="S::aline.rosendo@fatec.sp.gov.br::95460506-487b-41a7-bb1d-64fce9171a53" providerId="AD" clId="Web-{36776349-8CA8-4E92-97CD-896B1E55B153}" dt="2024-04-04T21:16:55.342" v="116" actId="20577"/>
          <ac:spMkLst>
            <pc:docMk/>
            <pc:sldMk cId="93727113" sldId="269"/>
            <ac:spMk id="3" creationId="{2E755F3A-387D-1150-0B73-779748B8F12C}"/>
          </ac:spMkLst>
        </pc:spChg>
        <pc:inkChg chg="add del">
          <ac:chgData name="ALINE ALVES ROSENDO" userId="S::aline.rosendo@fatec.sp.gov.br::95460506-487b-41a7-bb1d-64fce9171a53" providerId="AD" clId="Web-{36776349-8CA8-4E92-97CD-896B1E55B153}" dt="2024-04-04T21:16:18.466" v="114"/>
          <ac:inkMkLst>
            <pc:docMk/>
            <pc:sldMk cId="93727113" sldId="269"/>
            <ac:inkMk id="4" creationId="{794FF414-FE44-869C-E0C8-F1D30F7A7674}"/>
          </ac:inkMkLst>
        </pc:inkChg>
      </pc:sldChg>
      <pc:sldChg chg="addSp delSp modSp addAnim delAnim modAnim">
        <pc:chgData name="ALINE ALVES ROSENDO" userId="S::aline.rosendo@fatec.sp.gov.br::95460506-487b-41a7-bb1d-64fce9171a53" providerId="AD" clId="Web-{36776349-8CA8-4E92-97CD-896B1E55B153}" dt="2024-04-04T21:04:28.166" v="91"/>
        <pc:sldMkLst>
          <pc:docMk/>
          <pc:sldMk cId="2859629831" sldId="281"/>
        </pc:sldMkLst>
        <pc:spChg chg="add del mod">
          <ac:chgData name="ALINE ALVES ROSENDO" userId="S::aline.rosendo@fatec.sp.gov.br::95460506-487b-41a7-bb1d-64fce9171a53" providerId="AD" clId="Web-{36776349-8CA8-4E92-97CD-896B1E55B153}" dt="2024-04-04T21:01:47.100" v="67"/>
          <ac:spMkLst>
            <pc:docMk/>
            <pc:sldMk cId="2859629831" sldId="281"/>
            <ac:spMk id="8" creationId="{F3CADC32-0106-1146-A037-FBB8AAFAECA7}"/>
          </ac:spMkLst>
        </pc:spChg>
        <pc:spChg chg="add del">
          <ac:chgData name="ALINE ALVES ROSENDO" userId="S::aline.rosendo@fatec.sp.gov.br::95460506-487b-41a7-bb1d-64fce9171a53" providerId="AD" clId="Web-{36776349-8CA8-4E92-97CD-896B1E55B153}" dt="2024-04-04T20:56:40.045" v="13"/>
          <ac:spMkLst>
            <pc:docMk/>
            <pc:sldMk cId="2859629831" sldId="281"/>
            <ac:spMk id="11" creationId="{EBA53961-1A2A-4B1E-3236-4EC2C13E7E36}"/>
          </ac:spMkLst>
        </pc:spChg>
        <pc:spChg chg="add mod">
          <ac:chgData name="ALINE ALVES ROSENDO" userId="S::aline.rosendo@fatec.sp.gov.br::95460506-487b-41a7-bb1d-64fce9171a53" providerId="AD" clId="Web-{36776349-8CA8-4E92-97CD-896B1E55B153}" dt="2024-04-04T21:04:04.431" v="90" actId="20577"/>
          <ac:spMkLst>
            <pc:docMk/>
            <pc:sldMk cId="2859629831" sldId="281"/>
            <ac:spMk id="12" creationId="{F3A07650-6AB5-3E92-9669-DE0AD2D18A6F}"/>
          </ac:spMkLst>
        </pc:spChg>
      </pc:sldChg>
      <pc:sldChg chg="addSp delSp modSp add replId">
        <pc:chgData name="ALINE ALVES ROSENDO" userId="S::aline.rosendo@fatec.sp.gov.br::95460506-487b-41a7-bb1d-64fce9171a53" providerId="AD" clId="Web-{36776349-8CA8-4E92-97CD-896B1E55B153}" dt="2024-04-04T21:15:44.809" v="112"/>
        <pc:sldMkLst>
          <pc:docMk/>
          <pc:sldMk cId="878128612" sldId="287"/>
        </pc:sldMkLst>
        <pc:spChg chg="del">
          <ac:chgData name="ALINE ALVES ROSENDO" userId="S::aline.rosendo@fatec.sp.gov.br::95460506-487b-41a7-bb1d-64fce9171a53" providerId="AD" clId="Web-{36776349-8CA8-4E92-97CD-896B1E55B153}" dt="2024-04-04T20:28:03.501" v="2"/>
          <ac:spMkLst>
            <pc:docMk/>
            <pc:sldMk cId="878128612" sldId="287"/>
            <ac:spMk id="4" creationId="{052D8A48-2361-470A-7742-4C287E0DD834}"/>
          </ac:spMkLst>
        </pc:spChg>
        <pc:spChg chg="del">
          <ac:chgData name="ALINE ALVES ROSENDO" userId="S::aline.rosendo@fatec.sp.gov.br::95460506-487b-41a7-bb1d-64fce9171a53" providerId="AD" clId="Web-{36776349-8CA8-4E92-97CD-896B1E55B153}" dt="2024-04-04T20:28:06.954" v="3"/>
          <ac:spMkLst>
            <pc:docMk/>
            <pc:sldMk cId="878128612" sldId="287"/>
            <ac:spMk id="6" creationId="{54C6FA63-3EDF-E1EB-8D5A-30FE3A2A0F78}"/>
          </ac:spMkLst>
        </pc:spChg>
        <pc:spChg chg="del">
          <ac:chgData name="ALINE ALVES ROSENDO" userId="S::aline.rosendo@fatec.sp.gov.br::95460506-487b-41a7-bb1d-64fce9171a53" providerId="AD" clId="Web-{36776349-8CA8-4E92-97CD-896B1E55B153}" dt="2024-04-04T20:27:58.704" v="1"/>
          <ac:spMkLst>
            <pc:docMk/>
            <pc:sldMk cId="878128612" sldId="287"/>
            <ac:spMk id="8" creationId="{83E9B256-50BB-B35E-74C9-FA6D2A617335}"/>
          </ac:spMkLst>
        </pc:spChg>
        <pc:picChg chg="add mod">
          <ac:chgData name="ALINE ALVES ROSENDO" userId="S::aline.rosendo@fatec.sp.gov.br::95460506-487b-41a7-bb1d-64fce9171a53" providerId="AD" clId="Web-{36776349-8CA8-4E92-97CD-896B1E55B153}" dt="2024-04-04T21:13:32.212" v="104" actId="1076"/>
          <ac:picMkLst>
            <pc:docMk/>
            <pc:sldMk cId="878128612" sldId="287"/>
            <ac:picMk id="3" creationId="{43440193-14C0-B93D-0A23-BCDBC9C1541C}"/>
          </ac:picMkLst>
        </pc:picChg>
        <pc:picChg chg="add mod">
          <ac:chgData name="ALINE ALVES ROSENDO" userId="S::aline.rosendo@fatec.sp.gov.br::95460506-487b-41a7-bb1d-64fce9171a53" providerId="AD" clId="Web-{36776349-8CA8-4E92-97CD-896B1E55B153}" dt="2024-04-04T21:14:16.713" v="106" actId="1076"/>
          <ac:picMkLst>
            <pc:docMk/>
            <pc:sldMk cId="878128612" sldId="287"/>
            <ac:picMk id="4" creationId="{56F6BD2E-26E2-417A-E830-F7250D9B6EC5}"/>
          </ac:picMkLst>
        </pc:picChg>
        <pc:inkChg chg="add">
          <ac:chgData name="ALINE ALVES ROSENDO" userId="S::aline.rosendo@fatec.sp.gov.br::95460506-487b-41a7-bb1d-64fce9171a53" providerId="AD" clId="Web-{36776349-8CA8-4E92-97CD-896B1E55B153}" dt="2024-04-04T21:14:54.136" v="107"/>
          <ac:inkMkLst>
            <pc:docMk/>
            <pc:sldMk cId="878128612" sldId="287"/>
            <ac:inkMk id="6" creationId="{F6A89815-7885-978F-F959-665811DFB92D}"/>
          </ac:inkMkLst>
        </pc:inkChg>
        <pc:inkChg chg="add">
          <ac:chgData name="ALINE ALVES ROSENDO" userId="S::aline.rosendo@fatec.sp.gov.br::95460506-487b-41a7-bb1d-64fce9171a53" providerId="AD" clId="Web-{36776349-8CA8-4E92-97CD-896B1E55B153}" dt="2024-04-04T21:15:00.933" v="108"/>
          <ac:inkMkLst>
            <pc:docMk/>
            <pc:sldMk cId="878128612" sldId="287"/>
            <ac:inkMk id="7" creationId="{05E0AFD9-8057-0958-5843-3DD99893A48D}"/>
          </ac:inkMkLst>
        </pc:inkChg>
        <pc:inkChg chg="add">
          <ac:chgData name="ALINE ALVES ROSENDO" userId="S::aline.rosendo@fatec.sp.gov.br::95460506-487b-41a7-bb1d-64fce9171a53" providerId="AD" clId="Web-{36776349-8CA8-4E92-97CD-896B1E55B153}" dt="2024-04-04T21:15:23.371" v="109"/>
          <ac:inkMkLst>
            <pc:docMk/>
            <pc:sldMk cId="878128612" sldId="287"/>
            <ac:inkMk id="8" creationId="{D9ACD7A7-4148-89F1-9E39-8D79B9DF530C}"/>
          </ac:inkMkLst>
        </pc:inkChg>
        <pc:inkChg chg="add">
          <ac:chgData name="ALINE ALVES ROSENDO" userId="S::aline.rosendo@fatec.sp.gov.br::95460506-487b-41a7-bb1d-64fce9171a53" providerId="AD" clId="Web-{36776349-8CA8-4E92-97CD-896B1E55B153}" dt="2024-04-04T21:15:26.918" v="110"/>
          <ac:inkMkLst>
            <pc:docMk/>
            <pc:sldMk cId="878128612" sldId="287"/>
            <ac:inkMk id="9" creationId="{85252770-3E36-E858-A336-DD69C3D13F26}"/>
          </ac:inkMkLst>
        </pc:inkChg>
        <pc:inkChg chg="add">
          <ac:chgData name="ALINE ALVES ROSENDO" userId="S::aline.rosendo@fatec.sp.gov.br::95460506-487b-41a7-bb1d-64fce9171a53" providerId="AD" clId="Web-{36776349-8CA8-4E92-97CD-896B1E55B153}" dt="2024-04-04T21:15:41.137" v="111"/>
          <ac:inkMkLst>
            <pc:docMk/>
            <pc:sldMk cId="878128612" sldId="287"/>
            <ac:inkMk id="10" creationId="{89F98EAF-C1D7-F59B-1AFD-5236277F7F7D}"/>
          </ac:inkMkLst>
        </pc:inkChg>
        <pc:inkChg chg="add">
          <ac:chgData name="ALINE ALVES ROSENDO" userId="S::aline.rosendo@fatec.sp.gov.br::95460506-487b-41a7-bb1d-64fce9171a53" providerId="AD" clId="Web-{36776349-8CA8-4E92-97CD-896B1E55B153}" dt="2024-04-04T21:15:44.809" v="112"/>
          <ac:inkMkLst>
            <pc:docMk/>
            <pc:sldMk cId="878128612" sldId="287"/>
            <ac:inkMk id="11" creationId="{269D5F9A-CE65-D7A7-B895-28E2BC77CE5A}"/>
          </ac:inkMkLst>
        </pc:inkChg>
      </pc:sldChg>
      <pc:sldChg chg="addSp delSp modSp new mod setBg">
        <pc:chgData name="ALINE ALVES ROSENDO" userId="S::aline.rosendo@fatec.sp.gov.br::95460506-487b-41a7-bb1d-64fce9171a53" providerId="AD" clId="Web-{36776349-8CA8-4E92-97CD-896B1E55B153}" dt="2024-04-04T21:18:21.594" v="130"/>
        <pc:sldMkLst>
          <pc:docMk/>
          <pc:sldMk cId="4044286162" sldId="288"/>
        </pc:sldMkLst>
        <pc:spChg chg="mod">
          <ac:chgData name="ALINE ALVES ROSENDO" userId="S::aline.rosendo@fatec.sp.gov.br::95460506-487b-41a7-bb1d-64fce9171a53" providerId="AD" clId="Web-{36776349-8CA8-4E92-97CD-896B1E55B153}" dt="2024-04-04T21:18:11.031" v="128" actId="20577"/>
          <ac:spMkLst>
            <pc:docMk/>
            <pc:sldMk cId="4044286162" sldId="288"/>
            <ac:spMk id="2" creationId="{AB93D7DB-9424-CD5D-57F9-1B48ACF686CB}"/>
          </ac:spMkLst>
        </pc:spChg>
        <pc:spChg chg="del mod">
          <ac:chgData name="ALINE ALVES ROSENDO" userId="S::aline.rosendo@fatec.sp.gov.br::95460506-487b-41a7-bb1d-64fce9171a53" providerId="AD" clId="Web-{36776349-8CA8-4E92-97CD-896B1E55B153}" dt="2024-04-04T21:18:21.594" v="130"/>
          <ac:spMkLst>
            <pc:docMk/>
            <pc:sldMk cId="4044286162" sldId="288"/>
            <ac:spMk id="3" creationId="{7B1327D6-CA89-D032-7E1F-742F9DBEB1DD}"/>
          </ac:spMkLst>
        </pc:spChg>
        <pc:spChg chg="add">
          <ac:chgData name="ALINE ALVES ROSENDO" userId="S::aline.rosendo@fatec.sp.gov.br::95460506-487b-41a7-bb1d-64fce9171a53" providerId="AD" clId="Web-{36776349-8CA8-4E92-97CD-896B1E55B153}" dt="2024-04-04T21:17:52.031" v="119"/>
          <ac:spMkLst>
            <pc:docMk/>
            <pc:sldMk cId="4044286162" sldId="288"/>
            <ac:spMk id="10" creationId="{004FB942-04AE-4FBD-A7F6-EB481B24BE38}"/>
          </ac:spMkLst>
        </pc:spChg>
        <pc:picChg chg="add">
          <ac:chgData name="ALINE ALVES ROSENDO" userId="S::aline.rosendo@fatec.sp.gov.br::95460506-487b-41a7-bb1d-64fce9171a53" providerId="AD" clId="Web-{36776349-8CA8-4E92-97CD-896B1E55B153}" dt="2024-04-04T21:17:37.968" v="118"/>
          <ac:picMkLst>
            <pc:docMk/>
            <pc:sldMk cId="4044286162" sldId="288"/>
            <ac:picMk id="5" creationId="{D427CC4F-AF50-5132-93CF-9B7AAD451136}"/>
          </ac:picMkLst>
        </pc:picChg>
        <pc:cxnChg chg="add">
          <ac:chgData name="ALINE ALVES ROSENDO" userId="S::aline.rosendo@fatec.sp.gov.br::95460506-487b-41a7-bb1d-64fce9171a53" providerId="AD" clId="Web-{36776349-8CA8-4E92-97CD-896B1E55B153}" dt="2024-04-04T21:17:52.031" v="119"/>
          <ac:cxnSpMkLst>
            <pc:docMk/>
            <pc:sldMk cId="4044286162" sldId="288"/>
            <ac:cxnSpMk id="12" creationId="{F0748755-DDBC-46D0-91EC-1212A8EE2B40}"/>
          </ac:cxnSpMkLst>
        </pc:cxnChg>
      </pc:sldChg>
    </pc:docChg>
  </pc:docChgLst>
  <pc:docChgLst>
    <pc:chgData name="NICKOLAS APARECIDO DA SILVA PEDROSO" userId="S::nickolas.pedroso01@fatec.sp.gov.br::15ca7a50-2271-4494-a9ca-0e99a7fc6014" providerId="AD" clId="Web-{D7401D98-59E2-CB65-6F62-94D5F7DB00FB}"/>
    <pc:docChg chg="modSld">
      <pc:chgData name="NICKOLAS APARECIDO DA SILVA PEDROSO" userId="S::nickolas.pedroso01@fatec.sp.gov.br::15ca7a50-2271-4494-a9ca-0e99a7fc6014" providerId="AD" clId="Web-{D7401D98-59E2-CB65-6F62-94D5F7DB00FB}" dt="2024-04-04T14:16:39.120" v="59" actId="1076"/>
      <pc:docMkLst>
        <pc:docMk/>
      </pc:docMkLst>
      <pc:sldChg chg="modSp">
        <pc:chgData name="NICKOLAS APARECIDO DA SILVA PEDROSO" userId="S::nickolas.pedroso01@fatec.sp.gov.br::15ca7a50-2271-4494-a9ca-0e99a7fc6014" providerId="AD" clId="Web-{D7401D98-59E2-CB65-6F62-94D5F7DB00FB}" dt="2024-04-04T14:16:39.120" v="59" actId="1076"/>
        <pc:sldMkLst>
          <pc:docMk/>
          <pc:sldMk cId="179914958" sldId="265"/>
        </pc:sldMkLst>
        <pc:spChg chg="mod">
          <ac:chgData name="NICKOLAS APARECIDO DA SILVA PEDROSO" userId="S::nickolas.pedroso01@fatec.sp.gov.br::15ca7a50-2271-4494-a9ca-0e99a7fc6014" providerId="AD" clId="Web-{D7401D98-59E2-CB65-6F62-94D5F7DB00FB}" dt="2024-04-04T14:16:39.120" v="59" actId="1076"/>
          <ac:spMkLst>
            <pc:docMk/>
            <pc:sldMk cId="179914958" sldId="265"/>
            <ac:spMk id="7" creationId="{6256298A-96D9-28A5-E343-FEF677DE8BB9}"/>
          </ac:spMkLst>
        </pc:spChg>
      </pc:sldChg>
      <pc:sldChg chg="modSp">
        <pc:chgData name="NICKOLAS APARECIDO DA SILVA PEDROSO" userId="S::nickolas.pedroso01@fatec.sp.gov.br::15ca7a50-2271-4494-a9ca-0e99a7fc6014" providerId="AD" clId="Web-{D7401D98-59E2-CB65-6F62-94D5F7DB00FB}" dt="2024-04-04T14:14:18.268" v="29" actId="20577"/>
        <pc:sldMkLst>
          <pc:docMk/>
          <pc:sldMk cId="4264544738" sldId="284"/>
        </pc:sldMkLst>
        <pc:spChg chg="mod">
          <ac:chgData name="NICKOLAS APARECIDO DA SILVA PEDROSO" userId="S::nickolas.pedroso01@fatec.sp.gov.br::15ca7a50-2271-4494-a9ca-0e99a7fc6014" providerId="AD" clId="Web-{D7401D98-59E2-CB65-6F62-94D5F7DB00FB}" dt="2024-04-04T14:14:18.268" v="29" actId="20577"/>
          <ac:spMkLst>
            <pc:docMk/>
            <pc:sldMk cId="4264544738" sldId="284"/>
            <ac:spMk id="7" creationId="{6256298A-96D9-28A5-E343-FEF677DE8BB9}"/>
          </ac:spMkLst>
        </pc:spChg>
      </pc:sldChg>
      <pc:sldChg chg="modSp">
        <pc:chgData name="NICKOLAS APARECIDO DA SILVA PEDROSO" userId="S::nickolas.pedroso01@fatec.sp.gov.br::15ca7a50-2271-4494-a9ca-0e99a7fc6014" providerId="AD" clId="Web-{D7401D98-59E2-CB65-6F62-94D5F7DB00FB}" dt="2024-04-04T14:16:15.118" v="56" actId="20577"/>
        <pc:sldMkLst>
          <pc:docMk/>
          <pc:sldMk cId="2494912041" sldId="285"/>
        </pc:sldMkLst>
        <pc:spChg chg="mod">
          <ac:chgData name="NICKOLAS APARECIDO DA SILVA PEDROSO" userId="S::nickolas.pedroso01@fatec.sp.gov.br::15ca7a50-2271-4494-a9ca-0e99a7fc6014" providerId="AD" clId="Web-{D7401D98-59E2-CB65-6F62-94D5F7DB00FB}" dt="2024-04-04T14:16:15.118" v="56" actId="20577"/>
          <ac:spMkLst>
            <pc:docMk/>
            <pc:sldMk cId="2494912041" sldId="285"/>
            <ac:spMk id="7" creationId="{6256298A-96D9-28A5-E343-FEF677DE8BB9}"/>
          </ac:spMkLst>
        </pc:spChg>
      </pc:sldChg>
    </pc:docChg>
  </pc:docChgLst>
  <pc:docChgLst>
    <pc:chgData name="ALINE ALVES ROSENDO" userId="S::aline.rosendo@fatec.sp.gov.br::95460506-487b-41a7-bb1d-64fce9171a53" providerId="AD" clId="Web-{B95639AC-A0BA-41F5-BF5F-6009D6FF5129}"/>
    <pc:docChg chg="addSld modSld">
      <pc:chgData name="ALINE ALVES ROSENDO" userId="S::aline.rosendo@fatec.sp.gov.br::95460506-487b-41a7-bb1d-64fce9171a53" providerId="AD" clId="Web-{B95639AC-A0BA-41F5-BF5F-6009D6FF5129}" dt="2024-04-04T12:30:28.904" v="114" actId="1076"/>
      <pc:docMkLst>
        <pc:docMk/>
      </pc:docMkLst>
      <pc:sldChg chg="modSp">
        <pc:chgData name="ALINE ALVES ROSENDO" userId="S::aline.rosendo@fatec.sp.gov.br::95460506-487b-41a7-bb1d-64fce9171a53" providerId="AD" clId="Web-{B95639AC-A0BA-41F5-BF5F-6009D6FF5129}" dt="2024-04-04T12:30:28.904" v="114" actId="1076"/>
        <pc:sldMkLst>
          <pc:docMk/>
          <pc:sldMk cId="1551775636" sldId="270"/>
        </pc:sldMkLst>
        <pc:spChg chg="mod">
          <ac:chgData name="ALINE ALVES ROSENDO" userId="S::aline.rosendo@fatec.sp.gov.br::95460506-487b-41a7-bb1d-64fce9171a53" providerId="AD" clId="Web-{B95639AC-A0BA-41F5-BF5F-6009D6FF5129}" dt="2024-04-04T12:30:25.623" v="113" actId="20577"/>
          <ac:spMkLst>
            <pc:docMk/>
            <pc:sldMk cId="1551775636" sldId="270"/>
            <ac:spMk id="3" creationId="{70E8658D-2DE0-400F-8BFC-9CA87E772E65}"/>
          </ac:spMkLst>
        </pc:spChg>
        <pc:spChg chg="mod">
          <ac:chgData name="ALINE ALVES ROSENDO" userId="S::aline.rosendo@fatec.sp.gov.br::95460506-487b-41a7-bb1d-64fce9171a53" providerId="AD" clId="Web-{B95639AC-A0BA-41F5-BF5F-6009D6FF5129}" dt="2024-04-04T12:30:28.904" v="114" actId="1076"/>
          <ac:spMkLst>
            <pc:docMk/>
            <pc:sldMk cId="1551775636" sldId="270"/>
            <ac:spMk id="5" creationId="{180D92A7-5D1A-E9E7-6C82-3A4F8ACE9100}"/>
          </ac:spMkLst>
        </pc:spChg>
      </pc:sldChg>
      <pc:sldChg chg="addSp modSp">
        <pc:chgData name="ALINE ALVES ROSENDO" userId="S::aline.rosendo@fatec.sp.gov.br::95460506-487b-41a7-bb1d-64fce9171a53" providerId="AD" clId="Web-{B95639AC-A0BA-41F5-BF5F-6009D6FF5129}" dt="2024-04-04T12:30:01.653" v="110" actId="1076"/>
        <pc:sldMkLst>
          <pc:docMk/>
          <pc:sldMk cId="2910682864" sldId="271"/>
        </pc:sldMkLst>
        <pc:spChg chg="add mod ord">
          <ac:chgData name="ALINE ALVES ROSENDO" userId="S::aline.rosendo@fatec.sp.gov.br::95460506-487b-41a7-bb1d-64fce9171a53" providerId="AD" clId="Web-{B95639AC-A0BA-41F5-BF5F-6009D6FF5129}" dt="2024-04-04T12:27:32.541" v="98" actId="1076"/>
          <ac:spMkLst>
            <pc:docMk/>
            <pc:sldMk cId="2910682864" sldId="271"/>
            <ac:spMk id="3" creationId="{6A1BA54F-3891-A42C-16C8-4C09EACB4975}"/>
          </ac:spMkLst>
        </pc:spChg>
        <pc:spChg chg="mod ord">
          <ac:chgData name="ALINE ALVES ROSENDO" userId="S::aline.rosendo@fatec.sp.gov.br::95460506-487b-41a7-bb1d-64fce9171a53" providerId="AD" clId="Web-{B95639AC-A0BA-41F5-BF5F-6009D6FF5129}" dt="2024-04-04T12:30:01.653" v="110" actId="1076"/>
          <ac:spMkLst>
            <pc:docMk/>
            <pc:sldMk cId="2910682864" sldId="271"/>
            <ac:spMk id="23" creationId="{671E6CB7-45BF-6B26-A406-450205DDB35C}"/>
          </ac:spMkLst>
        </pc:spChg>
      </pc:sldChg>
      <pc:sldChg chg="delSp add replId">
        <pc:chgData name="ALINE ALVES ROSENDO" userId="S::aline.rosendo@fatec.sp.gov.br::95460506-487b-41a7-bb1d-64fce9171a53" providerId="AD" clId="Web-{B95639AC-A0BA-41F5-BF5F-6009D6FF5129}" dt="2024-04-04T12:20:03.284" v="7"/>
        <pc:sldMkLst>
          <pc:docMk/>
          <pc:sldMk cId="3463782792" sldId="282"/>
        </pc:sldMkLst>
        <pc:spChg chg="del">
          <ac:chgData name="ALINE ALVES ROSENDO" userId="S::aline.rosendo@fatec.sp.gov.br::95460506-487b-41a7-bb1d-64fce9171a53" providerId="AD" clId="Web-{B95639AC-A0BA-41F5-BF5F-6009D6FF5129}" dt="2024-04-04T12:20:03.284" v="7"/>
          <ac:spMkLst>
            <pc:docMk/>
            <pc:sldMk cId="3463782792" sldId="282"/>
            <ac:spMk id="21" creationId="{A3B168A7-66FE-4359-9866-CBB841A729E6}"/>
          </ac:spMkLst>
        </pc:spChg>
        <pc:picChg chg="del">
          <ac:chgData name="ALINE ALVES ROSENDO" userId="S::aline.rosendo@fatec.sp.gov.br::95460506-487b-41a7-bb1d-64fce9171a53" providerId="AD" clId="Web-{B95639AC-A0BA-41F5-BF5F-6009D6FF5129}" dt="2024-04-04T12:19:54.549" v="1"/>
          <ac:picMkLst>
            <pc:docMk/>
            <pc:sldMk cId="3463782792" sldId="282"/>
            <ac:picMk id="6" creationId="{EF45DEA1-7987-6349-64D1-009EF98234DB}"/>
          </ac:picMkLst>
        </pc:picChg>
        <pc:inkChg chg="del">
          <ac:chgData name="ALINE ALVES ROSENDO" userId="S::aline.rosendo@fatec.sp.gov.br::95460506-487b-41a7-bb1d-64fce9171a53" providerId="AD" clId="Web-{B95639AC-A0BA-41F5-BF5F-6009D6FF5129}" dt="2024-04-04T12:20:03.284" v="6"/>
          <ac:inkMkLst>
            <pc:docMk/>
            <pc:sldMk cId="3463782792" sldId="282"/>
            <ac:inkMk id="3" creationId="{8459D341-0AA2-4261-98A1-218A97674C8A}"/>
          </ac:inkMkLst>
        </pc:inkChg>
        <pc:inkChg chg="del">
          <ac:chgData name="ALINE ALVES ROSENDO" userId="S::aline.rosendo@fatec.sp.gov.br::95460506-487b-41a7-bb1d-64fce9171a53" providerId="AD" clId="Web-{B95639AC-A0BA-41F5-BF5F-6009D6FF5129}" dt="2024-04-04T12:20:03.284" v="5"/>
          <ac:inkMkLst>
            <pc:docMk/>
            <pc:sldMk cId="3463782792" sldId="282"/>
            <ac:inkMk id="4" creationId="{457BCC61-CCED-8940-C995-3CDAC0D80060}"/>
          </ac:inkMkLst>
        </pc:inkChg>
        <pc:inkChg chg="del">
          <ac:chgData name="ALINE ALVES ROSENDO" userId="S::aline.rosendo@fatec.sp.gov.br::95460506-487b-41a7-bb1d-64fce9171a53" providerId="AD" clId="Web-{B95639AC-A0BA-41F5-BF5F-6009D6FF5129}" dt="2024-04-04T12:20:03.284" v="4"/>
          <ac:inkMkLst>
            <pc:docMk/>
            <pc:sldMk cId="3463782792" sldId="282"/>
            <ac:inkMk id="8" creationId="{9C157D80-F26E-5589-E2FE-C9A0BBCE2670}"/>
          </ac:inkMkLst>
        </pc:inkChg>
        <pc:inkChg chg="del">
          <ac:chgData name="ALINE ALVES ROSENDO" userId="S::aline.rosendo@fatec.sp.gov.br::95460506-487b-41a7-bb1d-64fce9171a53" providerId="AD" clId="Web-{B95639AC-A0BA-41F5-BF5F-6009D6FF5129}" dt="2024-04-04T12:20:03.284" v="3"/>
          <ac:inkMkLst>
            <pc:docMk/>
            <pc:sldMk cId="3463782792" sldId="282"/>
            <ac:inkMk id="9" creationId="{FCC69421-988F-3AE8-BD45-0AF06B96F958}"/>
          </ac:inkMkLst>
        </pc:inkChg>
        <pc:inkChg chg="del">
          <ac:chgData name="ALINE ALVES ROSENDO" userId="S::aline.rosendo@fatec.sp.gov.br::95460506-487b-41a7-bb1d-64fce9171a53" providerId="AD" clId="Web-{B95639AC-A0BA-41F5-BF5F-6009D6FF5129}" dt="2024-04-04T12:20:03.284" v="2"/>
          <ac:inkMkLst>
            <pc:docMk/>
            <pc:sldMk cId="3463782792" sldId="282"/>
            <ac:inkMk id="16" creationId="{B431442A-D7AB-2672-C549-D9016D3540A8}"/>
          </ac:inkMkLst>
        </pc:inkChg>
      </pc:sldChg>
    </pc:docChg>
  </pc:docChgLst>
  <pc:docChgLst>
    <pc:chgData name="ALINE ALVES ROSENDO" userId="S::aline.rosendo@fatec.sp.gov.br::95460506-487b-41a7-bb1d-64fce9171a53" providerId="AD" clId="Web-{464D7F89-C5EF-4E99-96B2-F0FCF75B1E5E}"/>
    <pc:docChg chg="addSld modSld">
      <pc:chgData name="ALINE ALVES ROSENDO" userId="S::aline.rosendo@fatec.sp.gov.br::95460506-487b-41a7-bb1d-64fce9171a53" providerId="AD" clId="Web-{464D7F89-C5EF-4E99-96B2-F0FCF75B1E5E}" dt="2024-04-04T12:01:32.852" v="4" actId="1076"/>
      <pc:docMkLst>
        <pc:docMk/>
      </pc:docMkLst>
      <pc:sldChg chg="addSp delSp modSp add replId">
        <pc:chgData name="ALINE ALVES ROSENDO" userId="S::aline.rosendo@fatec.sp.gov.br::95460506-487b-41a7-bb1d-64fce9171a53" providerId="AD" clId="Web-{464D7F89-C5EF-4E99-96B2-F0FCF75B1E5E}" dt="2024-04-04T12:01:32.852" v="4" actId="1076"/>
        <pc:sldMkLst>
          <pc:docMk/>
          <pc:sldMk cId="2859629831" sldId="281"/>
        </pc:sldMkLst>
        <pc:picChg chg="add mod">
          <ac:chgData name="ALINE ALVES ROSENDO" userId="S::aline.rosendo@fatec.sp.gov.br::95460506-487b-41a7-bb1d-64fce9171a53" providerId="AD" clId="Web-{464D7F89-C5EF-4E99-96B2-F0FCF75B1E5E}" dt="2024-04-04T12:01:32.852" v="4" actId="1076"/>
          <ac:picMkLst>
            <pc:docMk/>
            <pc:sldMk cId="2859629831" sldId="281"/>
            <ac:picMk id="2" creationId="{A87F3F07-8760-D1D4-1AF0-ACD9C81E1DD6}"/>
          </ac:picMkLst>
        </pc:picChg>
        <pc:picChg chg="del">
          <ac:chgData name="ALINE ALVES ROSENDO" userId="S::aline.rosendo@fatec.sp.gov.br::95460506-487b-41a7-bb1d-64fce9171a53" providerId="AD" clId="Web-{464D7F89-C5EF-4E99-96B2-F0FCF75B1E5E}" dt="2024-04-04T12:00:18.082" v="1"/>
          <ac:picMkLst>
            <pc:docMk/>
            <pc:sldMk cId="2859629831" sldId="281"/>
            <ac:picMk id="5" creationId="{19C36C74-CAF3-9C6B-1587-204E8A470A9B}"/>
          </ac:picMkLst>
        </pc:picChg>
      </pc:sldChg>
    </pc:docChg>
  </pc:docChgLst>
  <pc:docChgLst>
    <pc:chgData name="BEATRIZ MEDEIROS FARIA" userId="S::beatriz.faria2@fatec.sp.gov.br::9ccbf363-0a43-4ba0-b75a-137a00095657" providerId="AD" clId="Web-{BD0339A8-99A0-79B5-8B50-599AF8052730}"/>
    <pc:docChg chg="modSld">
      <pc:chgData name="BEATRIZ MEDEIROS FARIA" userId="S::beatriz.faria2@fatec.sp.gov.br::9ccbf363-0a43-4ba0-b75a-137a00095657" providerId="AD" clId="Web-{BD0339A8-99A0-79B5-8B50-599AF8052730}" dt="2024-04-04T00:33:34.691" v="258" actId="20577"/>
      <pc:docMkLst>
        <pc:docMk/>
      </pc:docMkLst>
      <pc:sldChg chg="addSp delSp modSp">
        <pc:chgData name="BEATRIZ MEDEIROS FARIA" userId="S::beatriz.faria2@fatec.sp.gov.br::9ccbf363-0a43-4ba0-b75a-137a00095657" providerId="AD" clId="Web-{BD0339A8-99A0-79B5-8B50-599AF8052730}" dt="2024-04-04T00:33:34.691" v="258" actId="20577"/>
        <pc:sldMkLst>
          <pc:docMk/>
          <pc:sldMk cId="2492040317" sldId="260"/>
        </pc:sldMkLst>
        <pc:spChg chg="add mod">
          <ac:chgData name="BEATRIZ MEDEIROS FARIA" userId="S::beatriz.faria2@fatec.sp.gov.br::9ccbf363-0a43-4ba0-b75a-137a00095657" providerId="AD" clId="Web-{BD0339A8-99A0-79B5-8B50-599AF8052730}" dt="2024-04-04T00:33:34.691" v="258" actId="20577"/>
          <ac:spMkLst>
            <pc:docMk/>
            <pc:sldMk cId="2492040317" sldId="260"/>
            <ac:spMk id="3" creationId="{DCBDE63F-2091-AB6A-1E33-3DDA72655AF6}"/>
          </ac:spMkLst>
        </pc:spChg>
        <pc:spChg chg="mod">
          <ac:chgData name="BEATRIZ MEDEIROS FARIA" userId="S::beatriz.faria2@fatec.sp.gov.br::9ccbf363-0a43-4ba0-b75a-137a00095657" providerId="AD" clId="Web-{BD0339A8-99A0-79B5-8B50-599AF8052730}" dt="2024-04-04T00:19:54.407" v="1"/>
          <ac:spMkLst>
            <pc:docMk/>
            <pc:sldMk cId="2492040317" sldId="260"/>
            <ac:spMk id="7" creationId="{6256298A-96D9-28A5-E343-FEF677DE8BB9}"/>
          </ac:spMkLst>
        </pc:spChg>
        <pc:spChg chg="add del">
          <ac:chgData name="BEATRIZ MEDEIROS FARIA" userId="S::beatriz.faria2@fatec.sp.gov.br::9ccbf363-0a43-4ba0-b75a-137a00095657" providerId="AD" clId="Web-{BD0339A8-99A0-79B5-8B50-599AF8052730}" dt="2024-04-04T00:20:13.954" v="32"/>
          <ac:spMkLst>
            <pc:docMk/>
            <pc:sldMk cId="2492040317" sldId="260"/>
            <ac:spMk id="8" creationId="{3F049E57-248D-4644-37CB-9BCC1A3DDAEE}"/>
          </ac:spMkLst>
        </pc:spChg>
        <pc:spChg chg="add mod">
          <ac:chgData name="BEATRIZ MEDEIROS FARIA" userId="S::beatriz.faria2@fatec.sp.gov.br::9ccbf363-0a43-4ba0-b75a-137a00095657" providerId="AD" clId="Web-{BD0339A8-99A0-79B5-8B50-599AF8052730}" dt="2024-04-04T00:25:15.180" v="102" actId="1076"/>
          <ac:spMkLst>
            <pc:docMk/>
            <pc:sldMk cId="2492040317" sldId="260"/>
            <ac:spMk id="9" creationId="{EDB96E8A-051B-2069-B2CC-A8F7C0F7DD2D}"/>
          </ac:spMkLst>
        </pc:spChg>
        <pc:spChg chg="add del mod">
          <ac:chgData name="BEATRIZ MEDEIROS FARIA" userId="S::beatriz.faria2@fatec.sp.gov.br::9ccbf363-0a43-4ba0-b75a-137a00095657" providerId="AD" clId="Web-{BD0339A8-99A0-79B5-8B50-599AF8052730}" dt="2024-04-04T00:25:15.195" v="103" actId="1076"/>
          <ac:spMkLst>
            <pc:docMk/>
            <pc:sldMk cId="2492040317" sldId="260"/>
            <ac:spMk id="10" creationId="{ADC69086-EE85-2E68-ADD6-1AD2D9D32DB8}"/>
          </ac:spMkLst>
        </pc:spChg>
        <pc:spChg chg="add del mod">
          <ac:chgData name="BEATRIZ MEDEIROS FARIA" userId="S::beatriz.faria2@fatec.sp.gov.br::9ccbf363-0a43-4ba0-b75a-137a00095657" providerId="AD" clId="Web-{BD0339A8-99A0-79B5-8B50-599AF8052730}" dt="2024-04-04T00:32:10.517" v="155" actId="1076"/>
          <ac:spMkLst>
            <pc:docMk/>
            <pc:sldMk cId="2492040317" sldId="260"/>
            <ac:spMk id="11" creationId="{7E61B5E2-25EF-7EDA-7985-9DE411B686BF}"/>
          </ac:spMkLst>
        </pc:spChg>
        <pc:spChg chg="add del mod">
          <ac:chgData name="BEATRIZ MEDEIROS FARIA" userId="S::beatriz.faria2@fatec.sp.gov.br::9ccbf363-0a43-4ba0-b75a-137a00095657" providerId="AD" clId="Web-{BD0339A8-99A0-79B5-8B50-599AF8052730}" dt="2024-04-04T00:32:03.579" v="153"/>
          <ac:spMkLst>
            <pc:docMk/>
            <pc:sldMk cId="2492040317" sldId="260"/>
            <ac:spMk id="12" creationId="{152C246D-CC7C-B8A8-2887-14AED9EFE9F4}"/>
          </ac:spMkLst>
        </pc:spChg>
        <pc:spChg chg="add del mod">
          <ac:chgData name="BEATRIZ MEDEIROS FARIA" userId="S::beatriz.faria2@fatec.sp.gov.br::9ccbf363-0a43-4ba0-b75a-137a00095657" providerId="AD" clId="Web-{BD0339A8-99A0-79B5-8B50-599AF8052730}" dt="2024-04-04T00:32:05.236" v="154"/>
          <ac:spMkLst>
            <pc:docMk/>
            <pc:sldMk cId="2492040317" sldId="260"/>
            <ac:spMk id="13" creationId="{1BF72042-9BAA-8E51-4630-240E91FFF63E}"/>
          </ac:spMkLst>
        </pc:spChg>
        <pc:spChg chg="add del mod">
          <ac:chgData name="BEATRIZ MEDEIROS FARIA" userId="S::beatriz.faria2@fatec.sp.gov.br::9ccbf363-0a43-4ba0-b75a-137a00095657" providerId="AD" clId="Web-{BD0339A8-99A0-79B5-8B50-599AF8052730}" dt="2024-04-04T00:32:15.501" v="156" actId="1076"/>
          <ac:spMkLst>
            <pc:docMk/>
            <pc:sldMk cId="2492040317" sldId="260"/>
            <ac:spMk id="14" creationId="{97DF2617-5466-8176-782B-D4B1D8D8AE29}"/>
          </ac:spMkLst>
        </pc:spChg>
      </pc:sldChg>
    </pc:docChg>
  </pc:docChgLst>
  <pc:docChgLst>
    <pc:chgData name="LEONARDO RODRIGUES TORRES" userId="S::leonardo.torres2@fatec.sp.gov.br::d141a0c8-5f2f-4a3e-90db-44eddc0d2421" providerId="AD" clId="Web-{92D748C8-021B-44CD-8CD8-2BA330BF0DE3}"/>
    <pc:docChg chg="modSld">
      <pc:chgData name="LEONARDO RODRIGUES TORRES" userId="S::leonardo.torres2@fatec.sp.gov.br::d141a0c8-5f2f-4a3e-90db-44eddc0d2421" providerId="AD" clId="Web-{92D748C8-021B-44CD-8CD8-2BA330BF0DE3}" dt="2024-04-04T00:34:24.046" v="57" actId="20577"/>
      <pc:docMkLst>
        <pc:docMk/>
      </pc:docMkLst>
      <pc:sldChg chg="delSp modSp">
        <pc:chgData name="LEONARDO RODRIGUES TORRES" userId="S::leonardo.torres2@fatec.sp.gov.br::d141a0c8-5f2f-4a3e-90db-44eddc0d2421" providerId="AD" clId="Web-{92D748C8-021B-44CD-8CD8-2BA330BF0DE3}" dt="2024-04-04T00:34:24.046" v="57" actId="20577"/>
        <pc:sldMkLst>
          <pc:docMk/>
          <pc:sldMk cId="2492040317" sldId="260"/>
        </pc:sldMkLst>
        <pc:spChg chg="mod">
          <ac:chgData name="LEONARDO RODRIGUES TORRES" userId="S::leonardo.torres2@fatec.sp.gov.br::d141a0c8-5f2f-4a3e-90db-44eddc0d2421" providerId="AD" clId="Web-{92D748C8-021B-44CD-8CD8-2BA330BF0DE3}" dt="2024-04-04T00:34:24.046" v="57" actId="20577"/>
          <ac:spMkLst>
            <pc:docMk/>
            <pc:sldMk cId="2492040317" sldId="260"/>
            <ac:spMk id="3" creationId="{DCBDE63F-2091-AB6A-1E33-3DDA72655AF6}"/>
          </ac:spMkLst>
        </pc:spChg>
        <pc:spChg chg="del">
          <ac:chgData name="LEONARDO RODRIGUES TORRES" userId="S::leonardo.torres2@fatec.sp.gov.br::d141a0c8-5f2f-4a3e-90db-44eddc0d2421" providerId="AD" clId="Web-{92D748C8-021B-44CD-8CD8-2BA330BF0DE3}" dt="2024-04-04T00:32:42.886" v="32"/>
          <ac:spMkLst>
            <pc:docMk/>
            <pc:sldMk cId="2492040317" sldId="260"/>
            <ac:spMk id="9" creationId="{EDB96E8A-051B-2069-B2CC-A8F7C0F7DD2D}"/>
          </ac:spMkLst>
        </pc:spChg>
        <pc:spChg chg="del">
          <ac:chgData name="LEONARDO RODRIGUES TORRES" userId="S::leonardo.torres2@fatec.sp.gov.br::d141a0c8-5f2f-4a3e-90db-44eddc0d2421" providerId="AD" clId="Web-{92D748C8-021B-44CD-8CD8-2BA330BF0DE3}" dt="2024-04-04T00:32:58.168" v="33"/>
          <ac:spMkLst>
            <pc:docMk/>
            <pc:sldMk cId="2492040317" sldId="260"/>
            <ac:spMk id="10" creationId="{ADC69086-EE85-2E68-ADD6-1AD2D9D32DB8}"/>
          </ac:spMkLst>
        </pc:spChg>
        <pc:spChg chg="del">
          <ac:chgData name="LEONARDO RODRIGUES TORRES" userId="S::leonardo.torres2@fatec.sp.gov.br::d141a0c8-5f2f-4a3e-90db-44eddc0d2421" providerId="AD" clId="Web-{92D748C8-021B-44CD-8CD8-2BA330BF0DE3}" dt="2024-04-04T00:33:11.746" v="34"/>
          <ac:spMkLst>
            <pc:docMk/>
            <pc:sldMk cId="2492040317" sldId="260"/>
            <ac:spMk id="11" creationId="{7E61B5E2-25EF-7EDA-7985-9DE411B686BF}"/>
          </ac:spMkLst>
        </pc:spChg>
        <pc:spChg chg="del">
          <ac:chgData name="LEONARDO RODRIGUES TORRES" userId="S::leonardo.torres2@fatec.sp.gov.br::d141a0c8-5f2f-4a3e-90db-44eddc0d2421" providerId="AD" clId="Web-{92D748C8-021B-44CD-8CD8-2BA330BF0DE3}" dt="2024-04-04T00:33:16.934" v="35"/>
          <ac:spMkLst>
            <pc:docMk/>
            <pc:sldMk cId="2492040317" sldId="260"/>
            <ac:spMk id="14" creationId="{97DF2617-5466-8176-782B-D4B1D8D8AE29}"/>
          </ac:spMkLst>
        </pc:spChg>
      </pc:sldChg>
      <pc:sldChg chg="addSp modSp">
        <pc:chgData name="LEONARDO RODRIGUES TORRES" userId="S::leonardo.torres2@fatec.sp.gov.br::d141a0c8-5f2f-4a3e-90db-44eddc0d2421" providerId="AD" clId="Web-{92D748C8-021B-44CD-8CD8-2BA330BF0DE3}" dt="2024-04-04T00:25:43.731" v="31" actId="20577"/>
        <pc:sldMkLst>
          <pc:docMk/>
          <pc:sldMk cId="2560794452" sldId="263"/>
        </pc:sldMkLst>
        <pc:spChg chg="add mod">
          <ac:chgData name="LEONARDO RODRIGUES TORRES" userId="S::leonardo.torres2@fatec.sp.gov.br::d141a0c8-5f2f-4a3e-90db-44eddc0d2421" providerId="AD" clId="Web-{92D748C8-021B-44CD-8CD8-2BA330BF0DE3}" dt="2024-04-04T00:25:43.731" v="31" actId="20577"/>
          <ac:spMkLst>
            <pc:docMk/>
            <pc:sldMk cId="2560794452" sldId="263"/>
            <ac:spMk id="2" creationId="{99F61EC6-4816-FA63-0490-4D9005CC91F9}"/>
          </ac:spMkLst>
        </pc:spChg>
        <pc:spChg chg="mod">
          <ac:chgData name="LEONARDO RODRIGUES TORRES" userId="S::leonardo.torres2@fatec.sp.gov.br::d141a0c8-5f2f-4a3e-90db-44eddc0d2421" providerId="AD" clId="Web-{92D748C8-021B-44CD-8CD8-2BA330BF0DE3}" dt="2024-04-04T00:24:28.604" v="0" actId="1076"/>
          <ac:spMkLst>
            <pc:docMk/>
            <pc:sldMk cId="2560794452" sldId="263"/>
            <ac:spMk id="5" creationId="{245A30E2-0FD6-A588-6757-EACE2D0B0895}"/>
          </ac:spMkLst>
        </pc:spChg>
      </pc:sldChg>
    </pc:docChg>
  </pc:docChgLst>
</pc:chgInfo>
</file>

<file path=ppt/comments/modernComment_10F_AD7D7E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78F371-CF7B-415E-AAC1-F21A179F2D31}" authorId="{14BDAFCE-270F-98FC-977E-2725D1AFE763}" created="2024-04-03T12:38:31.114">
    <pc:sldMkLst xmlns:pc="http://schemas.microsoft.com/office/powerpoint/2013/main/command">
      <pc:docMk/>
      <pc:sldMk cId="2910682864" sldId="271"/>
    </pc:sldMkLst>
    <p188:txBody>
      <a:bodyPr/>
      <a:lstStyle/>
      <a:p>
        <a:r>
          <a:rPr lang="pt-BR"/>
          <a:t> Barwinski (2019) destaca que os riscos tecnológicos e funcionais são diversos, mas dois deles são particularmente graves: a invasão do computador e a navegação com o IP da empresa sem autorização. </a:t>
        </a:r>
      </a:p>
    </p188:txBody>
  </p188:cm>
  <p188:cm id="{EFDECE43-0D6B-4370-BDE7-6F62887106EF}" authorId="{14BDAFCE-270F-98FC-977E-2725D1AFE763}" created="2024-04-03T12:44:11.016">
    <pc:sldMkLst xmlns:pc="http://schemas.microsoft.com/office/powerpoint/2013/main/command">
      <pc:docMk/>
      <pc:sldMk cId="2910682864" sldId="271"/>
    </pc:sldMkLst>
    <p188:txBody>
      <a:bodyPr/>
      <a:lstStyle/>
      <a:p>
        <a:r>
          <a:rPr lang="pt-BR"/>
          <a:t> LGPD (Lei Geral de Proteção de Dados)</a:t>
        </a:r>
      </a:p>
    </p188:txBody>
  </p188:cm>
  <p188:cm id="{7A67B29A-078C-4CAF-878A-5E342AED4CE6}" authorId="{14BDAFCE-270F-98FC-977E-2725D1AFE763}" created="2024-04-03T12:54:13.272">
    <pc:sldMkLst xmlns:pc="http://schemas.microsoft.com/office/powerpoint/2013/main/command">
      <pc:docMk/>
      <pc:sldMk cId="2910682864" sldId="271"/>
    </pc:sldMkLst>
    <p188:replyLst>
      <p188:reply id="{C4FBE4E2-04A8-40B7-A969-AECC0A5F1CE5}" authorId="{14BDAFCE-270F-98FC-977E-2725D1AFE763}" created="2024-04-03T12:54:23.225">
        <p188:txBody>
          <a:bodyPr/>
          <a:lstStyle/>
          <a:p>
            <a:r>
              <a:rPr lang="pt-BR"/>
              <a:t> cache do navegador foi desativado. </a:t>
            </a:r>
          </a:p>
        </p188:txBody>
      </p188:reply>
    </p188:replyLst>
    <p188:txBody>
      <a:bodyPr/>
      <a:lstStyle/>
      <a:p>
        <a:r>
          <a:rPr lang="pt-BR"/>
          <a:t>Wireshark capturou o acesso ao site, registrando pacotes e armazenando-os em um arquivo pcap. 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1:09:00.63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16933 7652 16383 0 0,'6'0'0'0'0,"6"0"0"0"0,8 0 0 0 0,4 0 0 0 0,5 0 0 0 0,2 0 0 0 0,2 0 0 0 0,0 0 0 0 0,0 0 0 0 0,-1 0 0 0 0,1 0 0 0 0,-1 0 0 0 0,0 0 0 0 0,0 0 0 0 0,-1 0 0 0 0,1 0 0 0 0,-1 0 0 0 0,-5-6 0 0 0,-1-1 0 0 0,0 0 0 0 0,1 2 0 0 0,1 1 0 0 0,2 2 0 0 0,2 0 0 0 0,0 2 0 0 0,0 0 0 0 0,1 0 0 0 0,-5 6 0 0 0,-2 1 0 0 0,0 0 0 0 0,1-1 0 0 0,2-2 0 0 0,1-2 0 0 0,1 0 0 0 0,1-2 0 0 0,1 6 0 0 0,0 1 0 0 0,0-1 0 0 0,-1-1 0 0 0,1-1 0 0 0,0-2 0 0 0,0-1 0 0 0,-1 0 0 0 0,1-1 0 0 0,0-1 0 0 0,-1 7 0 0 0,1 0 0 0 0,-1 1 0 0 0,1-2 0 0 0,-1 5 0 0 0,1-1 0 0 0,0-1 0 0 0,-1-2 0 0 0,1-2 0 0 0,-1-2 0 0 0,1-1 0 0 0,0-1 0 0 0,-1 0 0 0 0,1 0 0 0 0,-1-1 0 0 0,1 1 0 0 0,0 0 0 0 0,-1 0 0 0 0,1 0 0 0 0,-1 0 0 0 0,1 0 0 0 0,-1 0 0 0 0,1 0 0 0 0,0 0 0 0 0,-1 0 0 0 0,1 0 0 0 0,-1 0 0 0 0,1 0 0 0 0,0 0 0 0 0,-1 0 0 0 0,1 0 0 0 0,-1 0 0 0 0,1 0 0 0 0,0 0 0 0 0,-1 0 0 0 0,1 0 0 0 0,-1 0 0 0 0,1 0 0 0 0,0 0 0 0 0,-1 0 0 0 0,1 0 0 0 0,-1 0 0 0 0,1 0 0 0 0,0 0 0 0 0,-6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21:18:56.07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5794 11536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21:18:56.07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18441 10213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1:09:00.64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16722 9075 16383 0 0,'5'0'0'0'0,"8"0"0"0"0,6 0 0 0 0,6 0 0 0 0,3 0 0 0 0,4 0 0 0 0,0 0 0 0 0,1 0 0 0 0,0 0 0 0 0,0 0 0 0 0,-1 0 0 0 0,0 0 0 0 0,0 0 0 0 0,0 0 0 0 0,-1 0 0 0 0,1 0 0 0 0,0 0 0 0 0,-1 0 0 0 0,1 0 0 0 0,-1 0 0 0 0,1 0 0 0 0,-1 0 0 0 0,1 0 0 0 0,0 0 0 0 0,-1 0 0 0 0,1 0 0 0 0,-1 0 0 0 0,1 0 0 0 0,0 0 0 0 0,-1 0 0 0 0,1 0 0 0 0,-1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1:09:00.64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16960 11959 16383 0 0,'5'0'0'0'0,"8"0"0"0"0,6 0 0 0 0,6 0 0 0 0,4 0 0 0 0,2 0 0 0 0,1 0 0 0 0,1 0 0 0 0,0 0 0 0 0,0 0 0 0 0,-1 0 0 0 0,0 0 0 0 0,0 6 0 0 0,0 1 0 0 0,0-1 0 0 0,-1 0 0 0 0,1-2 0 0 0,-1-2 0 0 0,1 0 0 0 0,-1-2 0 0 0,-4 6 0 0 0,-3 0 0 0 0,1 1 0 0 0,1-2 0 0 0,2 4 0 0 0,1 1 0 0 0,1-2 0 0 0,1 3 0 0 0,1 0 0 0 0,-1-2 0 0 0,1-3 0 0 0,6-1 0 0 0,1-3 0 0 0,-1-1 0 0 0,-1-1 0 0 0,-1-1 0 0 0,-2 1 0 0 0,-1-1 0 0 0,-1 1 0 0 0,0 0 0 0 0,-1 0 0 0 0,0-1 0 0 0,0 1 0 0 0,1 0 0 0 0,-1 0 0 0 0,1 0 0 0 0,-1 0 0 0 0,1 1 0 0 0,-1-1 0 0 0,1 0 0 0 0,0 0 0 0 0,-1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0 0 0 0,-1 0 0 0 0,1 0 0 0 0,-1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1:09:00.64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22595 13377 16383 0 0,'6'0'0'0'0,"6"0"0"0"0,8 0 0 0 0,4 0 0 0 0,5 0 0 0 0,2 0 0 0 0,7 0 0 0 0,2 5 0 0 0,0 3 0 0 0,-2-2 0 0 0,-1 0 0 0 0,-3-2 0 0 0,-1-2 0 0 0,0 0 0 0 0,-2-2 0 0 0,1 0 0 0 0,-1 0 0 0 0,0 0 0 0 0,0-1 0 0 0,1 1 0 0 0,-1 0 0 0 0,1 5 0 0 0,-1 2 0 0 0,1 0 0 0 0,-1-2 0 0 0,1-1 0 0 0,0 4 0 0 0,-1 1 0 0 0,1-2 0 0 0,-1-2 0 0 0,1-1 0 0 0,0-2 0 0 0,-1-1 0 0 0,1 0 0 0 0,-1-2 0 0 0,1 1 0 0 0,0 0 0 0 0,-1-1 0 0 0,1 1 0 0 0,-1 0 0 0 0,1 0 0 0 0,0 0 0 0 0,-1 0 0 0 0,1 0 0 0 0,-1 0 0 0 0,1 0 0 0 0,0 0 0 0 0,-1 0 0 0 0,1 0 0 0 0,-1 0 0 0 0,-4-6 0 0 0,-3-1 0 0 0,1 1 0 0 0,1 0 0 0 0,2-3 0 0 0,1-1 0 0 0,1 2 0 0 0,1-3 0 0 0,1 0 0 0 0,-1 2 0 0 0,1 2 0 0 0,-5-2 0 0 0,-2-1 0 0 0,0 3 0 0 0,1 1 0 0 0,1 2 0 0 0,3 3 0 0 0,0 0 0 0 0,1 1 0 0 0,1 0 0 0 0,-1 0 0 0 0,1-5 0 0 0,0-1 0 0 0,0-1 0 0 0,0 2 0 0 0,-1 1 0 0 0,1 1 0 0 0,0 2 0 0 0,-1 1 0 0 0,1 0 0 0 0,-1 0 0 0 0,1 0 0 0 0,0 0 0 0 0,-1 1 0 0 0,1-1 0 0 0,-1 0 0 0 0,1 0 0 0 0,0 0 0 0 0,-1 0 0 0 0,1 0 0 0 0,-1 0 0 0 0,1 0 0 0 0,-11 0 0 0 0,-15 0 0 0 0,-13 0 0 0 0,-11 0 0 0 0,-8 0 0 0 0,-4 0 0 0 0,-4 0 0 0 0,0 0 0 0 0,0 0 0 0 0,0 0 0 0 0,1 0 0 0 0,0 0 0 0 0,1 0 0 0 0,0 0 0 0 0,0 0 0 0 0,1 0 0 0 0,-1 0 0 0 0,1 0 0 0 0,5-5 0 0 0,1-3 0 0 0,0 2 0 0 0,-1 0 0 0 0,-1 2 0 0 0,-2 2 0 0 0,-2 0 0 0 0,0 2 0 0 0,0 0 0 0 0,-1 0 0 0 0,0 0 0 0 0,0 1 0 0 0,0-1 0 0 0,0 0 0 0 0,1 0 0 0 0,-1 0 0 0 0,0 0 0 0 0,1 0 0 0 0,-1 0 0 0 0,1 0 0 0 0,-1 0 0 0 0,1 0 0 0 0,-1 0 0 0 0,0 0 0 0 0,1 0 0 0 0,-1 0 0 0 0,1 0 0 0 0,-1 0 0 0 0,0 0 0 0 0,1 0 0 0 0,-1 0 0 0 0,1 0 0 0 0,-1 0 0 0 0,0 0 0 0 0,1 0 0 0 0,-1 0 0 0 0,1 6 0 0 0,-1 1 0 0 0,0 0 0 0 0,1-2 0 0 0,-1-1 0 0 0,1-2 0 0 0,-1 0 0 0 0,1-2 0 0 0,-1 0 0 0 0,0 0 0 0 0,1 0 0 0 0,-1-1 0 0 0,1 1 0 0 0,-1 0 0 0 0,0 0 0 0 0,1 0 0 0 0,-1 0 0 0 0,1 0 0 0 0,-1 0 0 0 0,0 0 0 0 0,1 0 0 0 0,-1 0 0 0 0,1 0 0 0 0,-1 0 0 0 0,0 0 0 0 0,1 0 0 0 0,-1 5 0 0 0,1 2 0 0 0,-1 0 0 0 0,0-1 0 0 0,1-2 0 0 0,-1-2 0 0 0,1-1 0 0 0,-1 0 0 0 0,1-1 0 0 0,-1 0 0 0 0,0 5 0 0 0,1 2 0 0 0,-1-1 0 0 0,6-1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1:09:00.6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17145 10398 16383 0 0,'5'0'0'0'0,"8"0"0"0"0,6 0 0 0 0,6 0 0 0 0,4 0 0 0 0,2 0 0 0 0,1 0 0 0 0,1 0 0 0 0,0 0 0 0 0,0 0 0 0 0,-1 0 0 0 0,1 0 0 0 0,-2 0 0 0 0,1 0 0 0 0,0 0 0 0 0,-1 0 0 0 0,1 0 0 0 0,-1 0 0 0 0,1 0 0 0 0,0 0 0 0 0,-1 0 0 0 0,1 0 0 0 0,-1 0 0 0 0,1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5 0 0 0,-1 3 0 0 0,1-2 0 0 0,-1 0 0 0 0,1-2 0 0 0,0-2 0 0 0,-1 0 0 0 0,1-2 0 0 0,-1 0 0 0 0,1 0 0 0 0,0 0 0 0 0,-1-1 0 0 0,1 1 0 0 0,-1 0 0 0 0,1 0 0 0 0,-1 0 0 0 0,1 5 0 0 0,0 2 0 0 0,-1 0 0 0 0,1-2 0 0 0,-1-1 0 0 0,1-1 0 0 0,0-2 0 0 0,-1 0 0 0 0,1-1 0 0 0,-1-1 0 0 0,1 1 0 0 0,0 0 0 0 0,-1 0 0 0 0,1-1 0 0 0,-11 1 0 0 0,-15 0 0 0 0,-13 0 0 0 0,-11 0 0 0 0,-8 0 0 0 0,-4 0 0 0 0,-4 0 0 0 0,0 0 0 0 0,0 0 0 0 0,0 0 0 0 0,0 0 0 0 0,2 0 0 0 0,-1 0 0 0 0,2 0 0 0 0,-1 0 0 0 0,0 0 0 0 0,1 0 0 0 0,0 0 0 0 0,-1 0 0 0 0,1 0 0 0 0,-1 6 0 0 0,0 1 0 0 0,1 0 0 0 0,-1-2 0 0 0,1 4 0 0 0,-1 1 0 0 0,0-2 0 0 0,1 3 0 0 0,31-11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21:18:56.0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5794 8546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21:18:56.07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18521 8308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21:18:56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5768 8943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21:18:56.0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18415 8811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0F_AD7D7EF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12" Type="http://schemas.openxmlformats.org/officeDocument/2006/relationships/customXml" Target="../ink/ink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1.xml"/><Relationship Id="rId3" Type="http://schemas.openxmlformats.org/officeDocument/2006/relationships/image" Target="../media/image31.png"/><Relationship Id="rId7" Type="http://schemas.openxmlformats.org/officeDocument/2006/relationships/customXml" Target="../ink/ink7.xml"/><Relationship Id="rId12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10.xml"/><Relationship Id="rId5" Type="http://schemas.openxmlformats.org/officeDocument/2006/relationships/customXml" Target="../ink/ink6.xml"/><Relationship Id="rId10" Type="http://schemas.openxmlformats.org/officeDocument/2006/relationships/customXml" Target="../ink/ink9.xml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CC1FBA-66BE-437A-BCBC-ED8178A68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5BFC54-B73A-6AC6-8BD1-BB573A24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195" y="3806566"/>
            <a:ext cx="5510372" cy="2339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none"/>
              <a:t>PROXY</a:t>
            </a:r>
            <a:endParaRPr lang="en-US" sz="4000" b="1" kern="1200" cap="none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207BE-BC45-0C2F-F312-7CD9476C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1"/>
            <a:ext cx="12191980" cy="3428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9BA74B-ECB4-4E0C-ADC9-17655FFE1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0522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71833F0A-4E33-A6DD-BEDA-0FDED910B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3878825"/>
            <a:ext cx="3830218" cy="2430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i="1"/>
              <a:t>Allan </a:t>
            </a:r>
            <a:r>
              <a:rPr lang="en-US" sz="1200" b="1" i="1" err="1"/>
              <a:t>Deyvison</a:t>
            </a:r>
            <a:endParaRPr lang="en-US" sz="1200" b="1" i="1"/>
          </a:p>
          <a:p>
            <a:r>
              <a:rPr lang="en-US" sz="1200" b="1" i="1"/>
              <a:t>Aline Rosendo</a:t>
            </a:r>
          </a:p>
          <a:p>
            <a:r>
              <a:rPr lang="en-US" sz="1200" b="1" i="1"/>
              <a:t>Beatriz Faria</a:t>
            </a:r>
          </a:p>
          <a:p>
            <a:r>
              <a:rPr lang="en-US" sz="1200" b="1" i="1"/>
              <a:t>Everton Silva</a:t>
            </a:r>
          </a:p>
          <a:p>
            <a:r>
              <a:rPr lang="en-US" sz="1200" b="1" i="1"/>
              <a:t>Leonardo Torres</a:t>
            </a:r>
          </a:p>
          <a:p>
            <a:r>
              <a:rPr lang="en-US" sz="1200" b="1" i="1"/>
              <a:t>Nickolas </a:t>
            </a:r>
            <a:r>
              <a:rPr lang="en-US" sz="1200" b="1" i="1" err="1"/>
              <a:t>Melhor</a:t>
            </a:r>
            <a:r>
              <a:rPr lang="en-US" sz="1200" b="1" i="1"/>
              <a:t> </a:t>
            </a:r>
            <a:r>
              <a:rPr lang="en-US" sz="1200" b="1" i="1" err="1"/>
              <a:t>Aluno</a:t>
            </a:r>
            <a:endParaRPr lang="en-US" sz="1200" b="1" i="1"/>
          </a:p>
          <a:p>
            <a:r>
              <a:rPr lang="en-US" sz="1200" b="1" i="1"/>
              <a:t>Rhuan Silva</a:t>
            </a:r>
          </a:p>
          <a:p>
            <a:pPr indent="-228600">
              <a:buFont typeface="Neue Haas Grotesk Text Pro" panose="020B0504020202020204" pitchFamily="34" charset="0"/>
              <a:buChar char="-"/>
            </a:pPr>
            <a:endParaRPr lang="en-US" sz="1200" b="1" i="1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9B75CF6-AD69-B8FF-21AB-6316EB0C65EA}"/>
              </a:ext>
            </a:extLst>
          </p:cNvPr>
          <p:cNvSpPr txBox="1">
            <a:spLocks/>
          </p:cNvSpPr>
          <p:nvPr/>
        </p:nvSpPr>
        <p:spPr>
          <a:xfrm>
            <a:off x="6315652" y="6508922"/>
            <a:ext cx="6070588" cy="349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i="1" err="1"/>
              <a:t>Desenvolvimento</a:t>
            </a:r>
            <a:r>
              <a:rPr lang="en-US" sz="1300" b="1" i="1"/>
              <a:t> de Software </a:t>
            </a:r>
            <a:r>
              <a:rPr lang="en-US" sz="1300" b="1" i="1" err="1"/>
              <a:t>Multiplataforma</a:t>
            </a:r>
            <a:r>
              <a:rPr lang="en-US" sz="1300" b="1" i="1"/>
              <a:t> | </a:t>
            </a:r>
            <a:r>
              <a:rPr lang="en-US" sz="1300" b="1" i="1" err="1"/>
              <a:t>Fatec</a:t>
            </a:r>
            <a:r>
              <a:rPr lang="en-US" sz="1300" b="1" i="1"/>
              <a:t> – Cotia | CPS | 2024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A0F7512-94C6-B112-AB86-2F9E701F4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400" y="2849559"/>
            <a:ext cx="609600" cy="6096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9F4E6F17-AD58-E1FE-27A2-34F330DBE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9078" y="2927703"/>
            <a:ext cx="453312" cy="45331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70A79E4B-EE88-A0C4-4641-16BF22EF9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0565" y="2944140"/>
            <a:ext cx="393189" cy="4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0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5A30E2-0FD6-A588-6757-EACE2D0B0895}"/>
              </a:ext>
            </a:extLst>
          </p:cNvPr>
          <p:cNvSpPr txBox="1"/>
          <p:nvPr/>
        </p:nvSpPr>
        <p:spPr>
          <a:xfrm>
            <a:off x="1192035" y="1370169"/>
            <a:ext cx="981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BENEF</a:t>
            </a:r>
            <a:r>
              <a:rPr lang="pt-BR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ÍCIOS E USO DE PROXY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22442A-F45A-2E74-6B20-E823A5317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9F61EC6-4816-FA63-0490-4D9005CC91F9}"/>
              </a:ext>
            </a:extLst>
          </p:cNvPr>
          <p:cNvSpPr txBox="1"/>
          <p:nvPr/>
        </p:nvSpPr>
        <p:spPr>
          <a:xfrm>
            <a:off x="1855000" y="2636289"/>
            <a:ext cx="84795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Melhoria de desempenho e velocidade de rede</a:t>
            </a:r>
          </a:p>
          <a:p>
            <a:pPr marL="342900" indent="-34290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Controle de acesso e restrições de conteúdo</a:t>
            </a:r>
          </a:p>
          <a:p>
            <a:pPr marL="342900" indent="-34290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Anonimato e Privacidade </a:t>
            </a:r>
          </a:p>
          <a:p>
            <a:pPr marL="342900" indent="-34290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Proteção contra ameaças de segurança e ataque </a:t>
            </a:r>
            <a:r>
              <a:rPr lang="pt-BR" sz="2400" err="1">
                <a:latin typeface="Aharoni"/>
                <a:cs typeface="Aharoni"/>
              </a:rPr>
              <a:t>DDoS</a:t>
            </a:r>
            <a:endParaRPr lang="pt-BR" sz="2400">
              <a:latin typeface="Aharoni"/>
              <a:cs typeface="Aharon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542E62-5433-4AE6-A32D-1901260F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56298A-96D9-28A5-E343-FEF677DE8BB9}"/>
              </a:ext>
            </a:extLst>
          </p:cNvPr>
          <p:cNvSpPr txBox="1"/>
          <p:nvPr/>
        </p:nvSpPr>
        <p:spPr>
          <a:xfrm>
            <a:off x="2713066" y="1993250"/>
            <a:ext cx="677809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>
                <a:latin typeface="Aharoni"/>
                <a:ea typeface="ADLaM Display"/>
                <a:cs typeface="Aharoni"/>
              </a:rPr>
              <a:t>DESAFIOS </a:t>
            </a:r>
            <a:endParaRPr lang="en-US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  <a:p>
            <a:pPr algn="ctr"/>
            <a:r>
              <a:rPr lang="en-US" sz="5400">
                <a:latin typeface="Aharoni"/>
                <a:ea typeface="ADLaM Display"/>
                <a:cs typeface="Aharoni"/>
              </a:rPr>
              <a:t>E VULNERABILIDADES</a:t>
            </a:r>
          </a:p>
          <a:p>
            <a:pPr algn="ctr"/>
            <a:endParaRPr lang="en-US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0304E8-2278-FE78-DBDE-92B13B72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D33CD1-B1BB-2BDB-895D-9C8F7D1B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4" y="6230382"/>
            <a:ext cx="1056606" cy="4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56298A-96D9-28A5-E343-FEF677DE8BB9}"/>
              </a:ext>
            </a:extLst>
          </p:cNvPr>
          <p:cNvSpPr txBox="1"/>
          <p:nvPr/>
        </p:nvSpPr>
        <p:spPr>
          <a:xfrm>
            <a:off x="2799330" y="1360645"/>
            <a:ext cx="636114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>
                <a:latin typeface="Aharoni"/>
                <a:ea typeface="ADLaM Display"/>
                <a:cs typeface="Aharoni"/>
              </a:rPr>
              <a:t>DESAFIOS</a:t>
            </a:r>
            <a:endParaRPr lang="en-US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  <a:p>
            <a:pPr algn="ctr"/>
            <a:endParaRPr lang="en-US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0304E8-2278-FE78-DBDE-92B13B72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D33CD1-B1BB-2BDB-895D-9C8F7D1B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4" y="6230382"/>
            <a:ext cx="1056606" cy="4932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4BDBCC-3801-817F-6AF3-E0A57A8A9EC0}"/>
              </a:ext>
            </a:extLst>
          </p:cNvPr>
          <p:cNvSpPr txBox="1"/>
          <p:nvPr/>
        </p:nvSpPr>
        <p:spPr>
          <a:xfrm>
            <a:off x="3708411" y="2236850"/>
            <a:ext cx="478858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Desempenho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Configuração e Manutenção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solidFill>
                  <a:srgbClr val="000000"/>
                </a:solidFill>
                <a:latin typeface="Aharoni"/>
                <a:ea typeface="+mn-lt"/>
                <a:cs typeface="Aharoni"/>
              </a:rPr>
              <a:t>Disponibilidade</a:t>
            </a:r>
            <a:endParaRPr lang="pt-BR"/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Segurança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Gerenciamento de tráfego </a:t>
            </a:r>
          </a:p>
        </p:txBody>
      </p:sp>
    </p:spTree>
    <p:extLst>
      <p:ext uri="{BB962C8B-B14F-4D97-AF65-F5344CB8AC3E}">
        <p14:creationId xmlns:p14="http://schemas.microsoft.com/office/powerpoint/2010/main" val="426454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56298A-96D9-28A5-E343-FEF677DE8BB9}"/>
              </a:ext>
            </a:extLst>
          </p:cNvPr>
          <p:cNvSpPr txBox="1"/>
          <p:nvPr/>
        </p:nvSpPr>
        <p:spPr>
          <a:xfrm>
            <a:off x="2799330" y="1360645"/>
            <a:ext cx="636114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>
                <a:latin typeface="Aharoni"/>
                <a:ea typeface="ADLaM Display"/>
                <a:cs typeface="Aharoni"/>
              </a:rPr>
              <a:t>Vulnerabilidades</a:t>
            </a:r>
            <a:endParaRPr lang="en-US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  <a:p>
            <a:pPr algn="ctr"/>
            <a:endParaRPr lang="en-US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0304E8-2278-FE78-DBDE-92B13B72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D33CD1-B1BB-2BDB-895D-9C8F7D1B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4" y="6230382"/>
            <a:ext cx="1056606" cy="49325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4BDBCC-3801-817F-6AF3-E0A57A8A9EC0}"/>
              </a:ext>
            </a:extLst>
          </p:cNvPr>
          <p:cNvSpPr txBox="1"/>
          <p:nvPr/>
        </p:nvSpPr>
        <p:spPr>
          <a:xfrm>
            <a:off x="2917656" y="2236850"/>
            <a:ext cx="635571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Interceptação de dados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Vazamento de Informações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solidFill>
                  <a:srgbClr val="000000"/>
                </a:solidFill>
                <a:latin typeface="Aharoni"/>
                <a:ea typeface="+mn-lt"/>
                <a:cs typeface="Aharoni"/>
              </a:rPr>
              <a:t>Configuração Inadequada</a:t>
            </a:r>
            <a:endParaRPr lang="pt-BR"/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Overhead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Consumo de Recursos de Hardware</a:t>
            </a:r>
          </a:p>
        </p:txBody>
      </p:sp>
    </p:spTree>
    <p:extLst>
      <p:ext uri="{BB962C8B-B14F-4D97-AF65-F5344CB8AC3E}">
        <p14:creationId xmlns:p14="http://schemas.microsoft.com/office/powerpoint/2010/main" val="24949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56298A-96D9-28A5-E343-FEF677DE8BB9}"/>
              </a:ext>
            </a:extLst>
          </p:cNvPr>
          <p:cNvSpPr txBox="1"/>
          <p:nvPr/>
        </p:nvSpPr>
        <p:spPr>
          <a:xfrm>
            <a:off x="3043745" y="2438948"/>
            <a:ext cx="6778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TENDÊNCIAS</a:t>
            </a:r>
          </a:p>
          <a:p>
            <a:pPr algn="ctr"/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E</a:t>
            </a:r>
          </a:p>
          <a:p>
            <a:pPr algn="ctr"/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TECNOLOGIAS</a:t>
            </a:r>
            <a:endParaRPr lang="pt-BR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C51E7-ED7D-2EEF-AC87-DEAAFA4C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2"/>
            <a:ext cx="1056606" cy="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608372E-1497-2835-4FFD-E53C89B5E5AC}"/>
              </a:ext>
            </a:extLst>
          </p:cNvPr>
          <p:cNvSpPr txBox="1"/>
          <p:nvPr/>
        </p:nvSpPr>
        <p:spPr>
          <a:xfrm>
            <a:off x="3550260" y="2466888"/>
            <a:ext cx="478858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Escalabilidade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Segurança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Desempenho 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Balanceamento de carga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Gerenciamento de tráfego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0AA7-5442-0807-681D-EE8533CC9DAC}"/>
              </a:ext>
            </a:extLst>
          </p:cNvPr>
          <p:cNvSpPr txBox="1"/>
          <p:nvPr/>
        </p:nvSpPr>
        <p:spPr>
          <a:xfrm>
            <a:off x="2123343" y="1419514"/>
            <a:ext cx="79554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100">
                <a:latin typeface="Aharoni" panose="02010803020104030203" pitchFamily="2" charset="-79"/>
                <a:cs typeface="Aharoni" panose="02010803020104030203" pitchFamily="2" charset="-79"/>
              </a:rPr>
              <a:t>Uso de proxies em sistemas distribuídos e computação em nuvem: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12AF0B-192D-9A32-C797-876E5865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2"/>
            <a:ext cx="1056606" cy="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608372E-1497-2835-4FFD-E53C89B5E5AC}"/>
              </a:ext>
            </a:extLst>
          </p:cNvPr>
          <p:cNvSpPr txBox="1"/>
          <p:nvPr/>
        </p:nvSpPr>
        <p:spPr>
          <a:xfrm>
            <a:off x="2068323" y="2417565"/>
            <a:ext cx="74771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Firewalls de Próxima Geração</a:t>
            </a:r>
            <a:endParaRPr lang="pt-BR"/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Sistemas de Detecção e Prevenção de Intrusões (IDPS)	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Soluções de Análise de Tráfego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Serviços de Segurança em Nuvem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0AA7-5442-0807-681D-EE8533CC9DAC}"/>
              </a:ext>
            </a:extLst>
          </p:cNvPr>
          <p:cNvSpPr txBox="1"/>
          <p:nvPr/>
        </p:nvSpPr>
        <p:spPr>
          <a:xfrm>
            <a:off x="2062400" y="1365009"/>
            <a:ext cx="7466580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100">
                <a:latin typeface="Aharoni" panose="02010803020104030203" pitchFamily="2" charset="-79"/>
                <a:cs typeface="Aharoni" panose="02010803020104030203" pitchFamily="2" charset="-79"/>
              </a:rPr>
              <a:t>Integração de proxies com soluções de segurança avançadas:</a:t>
            </a: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7D55D0-39FE-EEAC-D512-3FEE4382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2"/>
            <a:ext cx="1056606" cy="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608372E-1497-2835-4FFD-E53C89B5E5AC}"/>
              </a:ext>
            </a:extLst>
          </p:cNvPr>
          <p:cNvSpPr txBox="1"/>
          <p:nvPr/>
        </p:nvSpPr>
        <p:spPr>
          <a:xfrm>
            <a:off x="3809053" y="2567530"/>
            <a:ext cx="6758285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Detecção de Anomalias	</a:t>
            </a:r>
            <a:endParaRPr lang="pt-BR"/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Prevenção de Ameaças		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Otimização de Desempenho</a:t>
            </a:r>
          </a:p>
          <a:p>
            <a:pPr marL="342900" indent="-342900">
              <a:lnSpc>
                <a:spcPct val="200000"/>
              </a:lnSpc>
              <a:buFont typeface="Wingdings" panose="020B0604020202020204" pitchFamily="34" charset="0"/>
              <a:buChar char="v"/>
            </a:pPr>
            <a:r>
              <a:rPr lang="pt-BR" sz="2400">
                <a:latin typeface="Aharoni"/>
                <a:cs typeface="Aharoni"/>
              </a:rPr>
              <a:t>Adaptação Dinâmica</a:t>
            </a:r>
          </a:p>
          <a:p>
            <a:endParaRPr lang="pt-BR" sz="2400">
              <a:latin typeface="Aharoni"/>
              <a:cs typeface="Aharo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0AA7-5442-0807-681D-EE8533CC9DAC}"/>
              </a:ext>
            </a:extLst>
          </p:cNvPr>
          <p:cNvSpPr txBox="1"/>
          <p:nvPr/>
        </p:nvSpPr>
        <p:spPr>
          <a:xfrm>
            <a:off x="1481298" y="1379386"/>
            <a:ext cx="92206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100">
                <a:latin typeface="Aharoni" panose="02010803020104030203" pitchFamily="2" charset="-79"/>
                <a:cs typeface="Aharoni" panose="02010803020104030203" pitchFamily="2" charset="-79"/>
              </a:rPr>
              <a:t>Desenvolvimento de proxies baseados em inteligência artificial e aprendizado de máquina: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4BC8B4-AA21-76CA-94D4-CA29384B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2"/>
            <a:ext cx="1056606" cy="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0BDF191-8187-E75E-1329-668940AF7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522F9E-4FD6-4B66-FF76-A725EDE8A2F9}"/>
              </a:ext>
            </a:extLst>
          </p:cNvPr>
          <p:cNvSpPr txBox="1"/>
          <p:nvPr/>
        </p:nvSpPr>
        <p:spPr>
          <a:xfrm>
            <a:off x="2529594" y="2429292"/>
            <a:ext cx="7314782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400">
                <a:latin typeface="Aharoni"/>
                <a:ea typeface="ADLaM Display"/>
                <a:cs typeface="Aharoni"/>
              </a:rPr>
              <a:t>EXEMPLOS PRÁTICOS</a:t>
            </a:r>
          </a:p>
          <a:p>
            <a:pPr algn="ctr"/>
            <a:r>
              <a:rPr lang="pt-BR" sz="5400">
                <a:latin typeface="Aharoni"/>
                <a:ea typeface="ADLaM Display"/>
                <a:cs typeface="Aharoni"/>
              </a:rPr>
              <a:t>&amp;</a:t>
            </a:r>
          </a:p>
          <a:p>
            <a:pPr algn="ctr"/>
            <a:r>
              <a:rPr lang="pt-BR" sz="5400">
                <a:latin typeface="Aharoni"/>
                <a:ea typeface="ADLaM Display"/>
                <a:cs typeface="Aharoni"/>
              </a:rPr>
              <a:t> </a:t>
            </a:r>
            <a:r>
              <a:rPr lang="pt-BR" sz="5400" b="1">
                <a:ea typeface="+mn-lt"/>
                <a:cs typeface="+mn-lt"/>
              </a:rPr>
              <a:t>ESTUDO DE CASO</a:t>
            </a:r>
            <a:endParaRPr lang="pt-BR" sz="5400" b="1">
              <a:latin typeface="Aharoni"/>
              <a:ea typeface="ADLaM Display"/>
              <a:cs typeface="Aharon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E77E63-546F-2D0B-7E6B-641DCB28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2"/>
            <a:ext cx="1056606" cy="5076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FCA7245-8763-87C2-6679-CA7853E09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42201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4B5B241-837D-4FC3-92DF-8E4678289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699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0AA7-5442-0807-681D-EE8533CC9DAC}"/>
              </a:ext>
            </a:extLst>
          </p:cNvPr>
          <p:cNvSpPr txBox="1"/>
          <p:nvPr/>
        </p:nvSpPr>
        <p:spPr>
          <a:xfrm>
            <a:off x="1076764" y="1369401"/>
            <a:ext cx="6846347" cy="183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>
                <a:latin typeface="+mj-lt"/>
                <a:ea typeface="+mj-ea"/>
                <a:cs typeface="+mj-cs"/>
              </a:rPr>
              <a:t>Exemplos práticos: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9427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9C36C74-CAF3-9C6B-1587-204E8A47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5218" y="4178578"/>
            <a:ext cx="9551563" cy="2984863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6394940B-25BA-EB30-B414-2B8A99EF4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5" y="2752013"/>
            <a:ext cx="996429" cy="1172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8E2357C-3EAB-7E50-610A-428C3BD0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CE1837C-B0AB-7956-C425-2214AFEB9C22}"/>
              </a:ext>
            </a:extLst>
          </p:cNvPr>
          <p:cNvSpPr txBox="1"/>
          <p:nvPr/>
        </p:nvSpPr>
        <p:spPr>
          <a:xfrm>
            <a:off x="4378656" y="3138985"/>
            <a:ext cx="193343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ea typeface="+mn-lt"/>
                <a:cs typeface="+mn-lt"/>
              </a:rPr>
              <a:t>IP do proxy</a:t>
            </a:r>
            <a:endParaRPr lang="pt-BR" sz="2000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B24FEDA-A71C-1D34-77FA-5A7B5AA64A18}"/>
              </a:ext>
            </a:extLst>
          </p:cNvPr>
          <p:cNvSpPr/>
          <p:nvPr/>
        </p:nvSpPr>
        <p:spPr>
          <a:xfrm>
            <a:off x="2206387" y="3207224"/>
            <a:ext cx="2138148" cy="227462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6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CA7245-8763-87C2-6679-CA7853E0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804" y="6196984"/>
            <a:ext cx="997987" cy="52451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0BDF191-8187-E75E-1329-668940AF7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522F9E-4FD6-4B66-FF76-A725EDE8A2F9}"/>
              </a:ext>
            </a:extLst>
          </p:cNvPr>
          <p:cNvSpPr txBox="1"/>
          <p:nvPr/>
        </p:nvSpPr>
        <p:spPr>
          <a:xfrm>
            <a:off x="3086877" y="930555"/>
            <a:ext cx="601824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5400">
                <a:latin typeface="Aharoni"/>
                <a:ea typeface="ADLaM Display"/>
                <a:cs typeface="Aharoni"/>
              </a:rPr>
              <a:t>O QUE </a:t>
            </a:r>
            <a:r>
              <a:rPr lang="pt-BR" sz="5400">
                <a:latin typeface="Aharoni"/>
                <a:ea typeface="ADLaM Display"/>
                <a:cs typeface="Aharoni"/>
              </a:rPr>
              <a:t>É PROXY</a:t>
            </a:r>
            <a:r>
              <a:rPr lang="en-US" sz="8000">
                <a:latin typeface="Aharoni"/>
                <a:ea typeface="+mn-lt"/>
                <a:cs typeface="+mn-lt"/>
              </a:rPr>
              <a:t>?</a:t>
            </a:r>
            <a:endParaRPr lang="pt-BR" sz="8000">
              <a:latin typeface="Aharoni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A463B7-23B9-60AD-F7CE-435A436B03E2}"/>
              </a:ext>
            </a:extLst>
          </p:cNvPr>
          <p:cNvSpPr txBox="1"/>
          <p:nvPr/>
        </p:nvSpPr>
        <p:spPr>
          <a:xfrm>
            <a:off x="734775" y="4127525"/>
            <a:ext cx="43223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pt-BR" sz="2400" b="1">
                <a:solidFill>
                  <a:srgbClr val="000000"/>
                </a:solidFill>
                <a:latin typeface="Aharoni"/>
                <a:ea typeface="+mn-lt"/>
                <a:cs typeface="Arial"/>
              </a:rPr>
              <a:t>Proxy X VPN</a:t>
            </a:r>
            <a:endParaRPr lang="pt-BR" sz="2400">
              <a:latin typeface="Aharoni"/>
              <a:cs typeface="Aharon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F5064-99BC-16FE-5A66-927BC443EA4C}"/>
              </a:ext>
            </a:extLst>
          </p:cNvPr>
          <p:cNvSpPr txBox="1"/>
          <p:nvPr/>
        </p:nvSpPr>
        <p:spPr>
          <a:xfrm>
            <a:off x="747316" y="2281716"/>
            <a:ext cx="36567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pt-BR" sz="2400" b="1">
                <a:ea typeface="+mn-lt"/>
                <a:cs typeface="+mn-lt"/>
              </a:rPr>
              <a:t>Definição de proxies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569FB3-0E49-A1E9-9972-D64B3BA5403B}"/>
              </a:ext>
            </a:extLst>
          </p:cNvPr>
          <p:cNvSpPr txBox="1"/>
          <p:nvPr/>
        </p:nvSpPr>
        <p:spPr>
          <a:xfrm>
            <a:off x="745481" y="3203397"/>
            <a:ext cx="36524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pt-BR" sz="2400" b="1">
                <a:solidFill>
                  <a:srgbClr val="000000"/>
                </a:solidFill>
                <a:ea typeface="+mn-lt"/>
                <a:cs typeface="+mn-lt"/>
              </a:rPr>
              <a:t>Função dos proxies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F10095-C6B5-204E-8D70-6580F62634A8}"/>
              </a:ext>
            </a:extLst>
          </p:cNvPr>
          <p:cNvSpPr txBox="1"/>
          <p:nvPr/>
        </p:nvSpPr>
        <p:spPr>
          <a:xfrm>
            <a:off x="734774" y="2739040"/>
            <a:ext cx="37732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,Sans-Serif"/>
              <a:buChar char="v"/>
            </a:pPr>
            <a:r>
              <a:rPr lang="pt-BR" sz="2400" b="1">
                <a:latin typeface="Arial"/>
                <a:cs typeface="Arial"/>
              </a:rPr>
              <a:t>Propósito dos proxies</a:t>
            </a:r>
            <a:endParaRPr lang="pt-BR" sz="2400">
              <a:latin typeface="Arial"/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020F92-E9B5-7BCE-307D-99305DB6C26E}"/>
              </a:ext>
            </a:extLst>
          </p:cNvPr>
          <p:cNvSpPr txBox="1"/>
          <p:nvPr/>
        </p:nvSpPr>
        <p:spPr>
          <a:xfrm>
            <a:off x="732939" y="3667450"/>
            <a:ext cx="40510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v"/>
            </a:pPr>
            <a:r>
              <a:rPr lang="pt-BR" sz="2400" b="1">
                <a:ea typeface="+mn-lt"/>
                <a:cs typeface="+mn-lt"/>
              </a:rPr>
              <a:t>Histórico do uso proxy</a:t>
            </a:r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66CD4C-EC0D-04B9-3D44-D71C836F14C4}"/>
              </a:ext>
            </a:extLst>
          </p:cNvPr>
          <p:cNvGrpSpPr/>
          <p:nvPr/>
        </p:nvGrpSpPr>
        <p:grpSpPr>
          <a:xfrm>
            <a:off x="5442962" y="2045927"/>
            <a:ext cx="3656743" cy="2534412"/>
            <a:chOff x="5442962" y="2045927"/>
            <a:chExt cx="3656743" cy="253441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04A8BB7-C65B-396E-FD79-E3457F566B2C}"/>
                </a:ext>
              </a:extLst>
            </p:cNvPr>
            <p:cNvSpPr txBox="1"/>
            <p:nvPr/>
          </p:nvSpPr>
          <p:spPr>
            <a:xfrm>
              <a:off x="5442962" y="2045927"/>
              <a:ext cx="365674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just">
                <a:buFont typeface="Wingdings"/>
                <a:buChar char="v"/>
              </a:pPr>
              <a:r>
                <a:rPr lang="pt-BR" sz="2400" b="1">
                  <a:ea typeface="+mn-lt"/>
                  <a:cs typeface="+mn-lt"/>
                </a:rPr>
                <a:t>Definição de proxies</a:t>
              </a:r>
              <a:endParaRPr lang="pt-BR"/>
            </a:p>
          </p:txBody>
        </p:sp>
        <p:pic>
          <p:nvPicPr>
            <p:cNvPr id="5" name="Imagem 4" descr="Servidor Proxy: O Que é, Como Funciona e Para que Serve">
              <a:extLst>
                <a:ext uri="{FF2B5EF4-FFF2-40B4-BE49-F238E27FC236}">
                  <a16:creationId xmlns:a16="http://schemas.microsoft.com/office/drawing/2014/main" id="{B2571522-1037-0CB7-2309-25F57036F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3343" y="2507699"/>
              <a:ext cx="2743200" cy="207264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D54F6E0-6B7D-1B48-E31D-BD31217DE973}"/>
              </a:ext>
            </a:extLst>
          </p:cNvPr>
          <p:cNvGrpSpPr/>
          <p:nvPr/>
        </p:nvGrpSpPr>
        <p:grpSpPr>
          <a:xfrm>
            <a:off x="5387287" y="2043176"/>
            <a:ext cx="3773291" cy="1837004"/>
            <a:chOff x="5329778" y="5464987"/>
            <a:chExt cx="3773291" cy="183700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58A9A9D-DDFC-051B-8A62-602024751C01}"/>
                </a:ext>
              </a:extLst>
            </p:cNvPr>
            <p:cNvSpPr txBox="1"/>
            <p:nvPr/>
          </p:nvSpPr>
          <p:spPr>
            <a:xfrm>
              <a:off x="5329778" y="5464987"/>
              <a:ext cx="377329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just">
                <a:buFont typeface="Wingdings,Sans-Serif"/>
                <a:buChar char="v"/>
              </a:pPr>
              <a:r>
                <a:rPr lang="pt-BR" sz="2400" b="1">
                  <a:latin typeface="Arial"/>
                  <a:cs typeface="Arial"/>
                </a:rPr>
                <a:t>Propósito dos proxies</a:t>
              </a:r>
              <a:endParaRPr lang="pt-BR" sz="2400">
                <a:latin typeface="Arial"/>
                <a:cs typeface="Arial"/>
              </a:endParaRPr>
            </a:p>
          </p:txBody>
        </p:sp>
        <p:pic>
          <p:nvPicPr>
            <p:cNvPr id="16" name="Imagem 15" descr="Proxy – Wikipédia, a enciclopédia livre">
              <a:extLst>
                <a:ext uri="{FF2B5EF4-FFF2-40B4-BE49-F238E27FC236}">
                  <a16:creationId xmlns:a16="http://schemas.microsoft.com/office/drawing/2014/main" id="{4B2AAA6A-E584-7F1F-55CD-C017AB201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7105" y="5939557"/>
              <a:ext cx="3366279" cy="1362434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47B6811-3B0A-F969-D1FC-AD2BE8127415}"/>
              </a:ext>
            </a:extLst>
          </p:cNvPr>
          <p:cNvGrpSpPr/>
          <p:nvPr/>
        </p:nvGrpSpPr>
        <p:grpSpPr>
          <a:xfrm>
            <a:off x="5112588" y="2047457"/>
            <a:ext cx="4339085" cy="2542063"/>
            <a:chOff x="3502324" y="5081080"/>
            <a:chExt cx="4339085" cy="2542063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59B92EF-7341-2F61-0F68-606546D2AE87}"/>
                </a:ext>
              </a:extLst>
            </p:cNvPr>
            <p:cNvSpPr txBox="1"/>
            <p:nvPr/>
          </p:nvSpPr>
          <p:spPr>
            <a:xfrm>
              <a:off x="3773353" y="5081080"/>
              <a:ext cx="365246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just">
                <a:buFont typeface="Wingdings"/>
                <a:buChar char="v"/>
              </a:pPr>
              <a:r>
                <a:rPr lang="pt-BR" sz="2400" b="1">
                  <a:solidFill>
                    <a:srgbClr val="000000"/>
                  </a:solidFill>
                  <a:ea typeface="+mn-lt"/>
                  <a:cs typeface="+mn-lt"/>
                </a:rPr>
                <a:t>Função dos proxies</a:t>
              </a:r>
              <a:endParaRPr lang="pt-BR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pic>
          <p:nvPicPr>
            <p:cNvPr id="20" name="Imagem 19" descr="Proxy Cache e Reverso - Diego Macêdo">
              <a:extLst>
                <a:ext uri="{FF2B5EF4-FFF2-40B4-BE49-F238E27FC236}">
                  <a16:creationId xmlns:a16="http://schemas.microsoft.com/office/drawing/2014/main" id="{63854367-E094-736A-E683-4045A871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2324" y="5546518"/>
              <a:ext cx="4339085" cy="2076625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41A4358-4200-01BC-F534-6B5E17E05C83}"/>
              </a:ext>
            </a:extLst>
          </p:cNvPr>
          <p:cNvGrpSpPr/>
          <p:nvPr/>
        </p:nvGrpSpPr>
        <p:grpSpPr>
          <a:xfrm>
            <a:off x="5385452" y="2051435"/>
            <a:ext cx="4051047" cy="3531983"/>
            <a:chOff x="2624999" y="5732039"/>
            <a:chExt cx="4051047" cy="353198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AB25F5D-2161-5393-CC73-E92C869D191F}"/>
                </a:ext>
              </a:extLst>
            </p:cNvPr>
            <p:cNvSpPr txBox="1"/>
            <p:nvPr/>
          </p:nvSpPr>
          <p:spPr>
            <a:xfrm>
              <a:off x="2624999" y="5732039"/>
              <a:ext cx="405104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just">
                <a:buFont typeface="Wingdings"/>
                <a:buChar char="v"/>
              </a:pPr>
              <a:r>
                <a:rPr lang="pt-BR" sz="2400" b="1">
                  <a:ea typeface="+mn-lt"/>
                  <a:cs typeface="+mn-lt"/>
                </a:rPr>
                <a:t>Histórico do uso proxy</a:t>
              </a:r>
              <a:endParaRPr lang="pt-BR"/>
            </a:p>
          </p:txBody>
        </p:sp>
        <p:pic>
          <p:nvPicPr>
            <p:cNvPr id="24" name="Imagem 23" descr="O que é um servidor proxy e como ele funciona?">
              <a:extLst>
                <a:ext uri="{FF2B5EF4-FFF2-40B4-BE49-F238E27FC236}">
                  <a16:creationId xmlns:a16="http://schemas.microsoft.com/office/drawing/2014/main" id="{E52B8E32-BB1A-A96C-D091-01493B09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8551" y="6191638"/>
              <a:ext cx="2743200" cy="3072384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6E5C845-C7E7-2D37-B0A3-9DCB5A4CD546}"/>
              </a:ext>
            </a:extLst>
          </p:cNvPr>
          <p:cNvGrpSpPr/>
          <p:nvPr/>
        </p:nvGrpSpPr>
        <p:grpSpPr>
          <a:xfrm>
            <a:off x="5602949" y="2065812"/>
            <a:ext cx="3618690" cy="5052080"/>
            <a:chOff x="1994231" y="5976453"/>
            <a:chExt cx="3618690" cy="5052080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06EDB2-8F54-6787-0298-233147178632}"/>
                </a:ext>
              </a:extLst>
            </p:cNvPr>
            <p:cNvSpPr txBox="1"/>
            <p:nvPr/>
          </p:nvSpPr>
          <p:spPr>
            <a:xfrm>
              <a:off x="1994231" y="5976453"/>
              <a:ext cx="361789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 algn="ctr">
                <a:buFont typeface="Wingdings"/>
                <a:buChar char="v"/>
              </a:pPr>
              <a:r>
                <a:rPr lang="pt-BR" sz="2400" b="1">
                  <a:solidFill>
                    <a:srgbClr val="000000"/>
                  </a:solidFill>
                  <a:latin typeface="Aharoni"/>
                  <a:ea typeface="+mn-lt"/>
                  <a:cs typeface="Arial"/>
                </a:rPr>
                <a:t>Proxy X VPN</a:t>
              </a:r>
              <a:endParaRPr lang="pt-BR" sz="2400">
                <a:latin typeface="Aharoni"/>
                <a:cs typeface="Aharoni"/>
              </a:endParaRPr>
            </a:p>
          </p:txBody>
        </p:sp>
        <p:pic>
          <p:nvPicPr>
            <p:cNvPr id="28" name="Gráfico 27" descr="O que é um proxy? Diferenças entre proxy e VPN | NordVPN">
              <a:extLst>
                <a:ext uri="{FF2B5EF4-FFF2-40B4-BE49-F238E27FC236}">
                  <a16:creationId xmlns:a16="http://schemas.microsoft.com/office/drawing/2014/main" id="{9B056E59-1E4E-6DB5-1759-C10144D5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50853" y="6368070"/>
              <a:ext cx="3462068" cy="4660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8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7CD526A-265A-9DF4-7B07-751495E8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42201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54B5B241-837D-4FC3-92DF-8E4678289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699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0AA7-5442-0807-681D-EE8533CC9DAC}"/>
              </a:ext>
            </a:extLst>
          </p:cNvPr>
          <p:cNvSpPr txBox="1"/>
          <p:nvPr/>
        </p:nvSpPr>
        <p:spPr>
          <a:xfrm>
            <a:off x="1076764" y="1369401"/>
            <a:ext cx="6846347" cy="1835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>
                <a:latin typeface="+mj-lt"/>
                <a:ea typeface="+mj-ea"/>
                <a:cs typeface="+mj-cs"/>
              </a:rPr>
              <a:t>Exemplos práticos: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9427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37D33CD1-B1BB-2BDB-895D-9C8F7D1B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2"/>
            <a:ext cx="1056606" cy="493258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6394940B-25BA-EB30-B414-2B8A99EF4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965" y="2933983"/>
            <a:ext cx="996429" cy="1172002"/>
          </a:xfrm>
          <a:prstGeom prst="rect">
            <a:avLst/>
          </a:prstGeom>
        </p:spPr>
      </p:pic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87F3F07-8760-D1D4-1AF0-ACD9C81E1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049" y="3638416"/>
            <a:ext cx="7353300" cy="29908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A07650-6AB5-3E92-9669-DE0AD2D18A6F}"/>
              </a:ext>
            </a:extLst>
          </p:cNvPr>
          <p:cNvSpPr txBox="1"/>
          <p:nvPr/>
        </p:nvSpPr>
        <p:spPr>
          <a:xfrm>
            <a:off x="2286000" y="2286001"/>
            <a:ext cx="7745103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000"/>
          </a:p>
          <a:p>
            <a:pPr marL="285750" indent="-285750"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Interceptação do tráfego de </a:t>
            </a:r>
            <a:r>
              <a:rPr lang="pt-BR" sz="2000" err="1">
                <a:ea typeface="+mn-lt"/>
                <a:cs typeface="+mn-lt"/>
              </a:rPr>
              <a:t>email</a:t>
            </a:r>
            <a:endParaRPr lang="pt-BR" sz="2000" err="1"/>
          </a:p>
          <a:p>
            <a:pPr marL="285750" indent="-28575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Análise e filtragem do conteúdo do </a:t>
            </a:r>
            <a:r>
              <a:rPr lang="pt-BR" sz="2000" err="1">
                <a:ea typeface="+mn-lt"/>
                <a:cs typeface="+mn-lt"/>
              </a:rPr>
              <a:t>email</a:t>
            </a:r>
            <a:endParaRPr lang="pt-BR" sz="2000"/>
          </a:p>
          <a:p>
            <a:pPr marL="285750" indent="-28575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Detecção de ameaças, incluindo malware, </a:t>
            </a:r>
            <a:r>
              <a:rPr lang="pt-BR" sz="2000" err="1">
                <a:ea typeface="+mn-lt"/>
                <a:cs typeface="+mn-lt"/>
              </a:rPr>
              <a:t>phishing</a:t>
            </a:r>
            <a:r>
              <a:rPr lang="pt-BR" sz="2000">
                <a:ea typeface="+mn-lt"/>
                <a:cs typeface="+mn-lt"/>
              </a:rPr>
              <a:t> e spam</a:t>
            </a:r>
            <a:endParaRPr lang="pt-BR" sz="2000"/>
          </a:p>
          <a:p>
            <a:pPr marL="285750" indent="-28575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Implementação de políticas de segurança, como restrições de anexos e filtragem de conteúdo sensível</a:t>
            </a:r>
            <a:endParaRPr lang="pt-BR" sz="2000"/>
          </a:p>
          <a:p>
            <a:pPr marL="285750" indent="-28575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Encaminhamento seguro do </a:t>
            </a:r>
            <a:r>
              <a:rPr lang="pt-BR" sz="2000" err="1">
                <a:ea typeface="+mn-lt"/>
                <a:cs typeface="+mn-lt"/>
              </a:rPr>
              <a:t>email</a:t>
            </a:r>
            <a:r>
              <a:rPr lang="pt-BR" sz="2000">
                <a:ea typeface="+mn-lt"/>
                <a:cs typeface="+mn-lt"/>
              </a:rPr>
              <a:t> para o destinatário</a:t>
            </a:r>
            <a:endParaRPr lang="pt-BR" sz="2000"/>
          </a:p>
          <a:p>
            <a:pPr marL="285750" indent="-28575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Registro e relatórios sobre atividades de </a:t>
            </a:r>
            <a:r>
              <a:rPr lang="pt-BR" sz="2000" err="1">
                <a:ea typeface="+mn-lt"/>
                <a:cs typeface="+mn-lt"/>
              </a:rPr>
              <a:t>email</a:t>
            </a:r>
            <a:r>
              <a:rPr lang="pt-BR" sz="2000">
                <a:ea typeface="+mn-lt"/>
                <a:cs typeface="+mn-lt"/>
              </a:rPr>
              <a:t>, incluindo </a:t>
            </a:r>
            <a:r>
              <a:rPr lang="pt-BR" sz="2000" err="1">
                <a:ea typeface="+mn-lt"/>
                <a:cs typeface="+mn-lt"/>
              </a:rPr>
              <a:t>emails</a:t>
            </a:r>
            <a:r>
              <a:rPr lang="pt-BR" sz="2000">
                <a:ea typeface="+mn-lt"/>
                <a:cs typeface="+mn-lt"/>
              </a:rPr>
              <a:t> bloqueados e permitidos.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8596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1ED159-B760-AE4A-71D1-F6DAD90D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88" y="1243609"/>
            <a:ext cx="4147804" cy="12005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err="1"/>
              <a:t>Estudo</a:t>
            </a:r>
            <a:r>
              <a:rPr lang="en-US" sz="4000" cap="all"/>
              <a:t> de </a:t>
            </a:r>
            <a:r>
              <a:rPr lang="en-US" sz="4000" cap="all" err="1"/>
              <a:t>caso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Uma imagem contendo Texto&#10;&#10;Descrição gerada automaticamente">
            <a:extLst>
              <a:ext uri="{FF2B5EF4-FFF2-40B4-BE49-F238E27FC236}">
                <a16:creationId xmlns:a16="http://schemas.microsoft.com/office/drawing/2014/main" id="{72A26F09-584B-75D6-CFF1-71FAF3E2A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" r="3" b="3"/>
          <a:stretch/>
        </p:blipFill>
        <p:spPr>
          <a:xfrm>
            <a:off x="5474369" y="1132974"/>
            <a:ext cx="6535113" cy="5037297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48A8DAA-396C-C994-8AFA-58B133B75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81422"/>
              </p:ext>
            </p:extLst>
          </p:nvPr>
        </p:nvGraphicFramePr>
        <p:xfrm>
          <a:off x="9003631" y="290762"/>
          <a:ext cx="2509170" cy="3208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4585">
                  <a:extLst>
                    <a:ext uri="{9D8B030D-6E8A-4147-A177-3AD203B41FA5}">
                      <a16:colId xmlns:a16="http://schemas.microsoft.com/office/drawing/2014/main" val="2569609672"/>
                    </a:ext>
                  </a:extLst>
                </a:gridCol>
                <a:gridCol w="1254585">
                  <a:extLst>
                    <a:ext uri="{9D8B030D-6E8A-4147-A177-3AD203B41FA5}">
                      <a16:colId xmlns:a16="http://schemas.microsoft.com/office/drawing/2014/main" val="2596202160"/>
                    </a:ext>
                  </a:extLst>
                </a:gridCol>
              </a:tblGrid>
              <a:tr h="320842">
                <a:tc>
                  <a:txBody>
                    <a:bodyPr/>
                    <a:lstStyle/>
                    <a:p>
                      <a:pPr fontAlgn="t"/>
                      <a:endParaRPr lang="pt-BR" sz="1100">
                        <a:effectLst/>
                        <a:latin typeface="Roboto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1100">
                        <a:effectLst/>
                        <a:latin typeface="Roboto"/>
                      </a:endParaRPr>
                    </a:p>
                  </a:txBody>
                  <a:tcPr marL="76200" marR="76200" marT="76200" marB="76200">
                    <a:lnL w="0">
                      <a:noFill/>
                    </a:lnL>
                    <a:lnR w="0">
                      <a:noFill/>
                    </a:lnR>
                    <a:lnT w="9524">
                      <a:solidFill>
                        <a:srgbClr val="DDDDDD"/>
                      </a:solidFill>
                    </a:lnT>
                    <a:lnB w="0"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84304"/>
                  </a:ext>
                </a:extLst>
              </a:tr>
            </a:tbl>
          </a:graphicData>
        </a:graphic>
      </p:graphicFrame>
      <p:pic>
        <p:nvPicPr>
          <p:cNvPr id="12" name="Picture 3">
            <a:extLst>
              <a:ext uri="{FF2B5EF4-FFF2-40B4-BE49-F238E27FC236}">
                <a16:creationId xmlns:a16="http://schemas.microsoft.com/office/drawing/2014/main" id="{CC9A53E2-E5BA-BD7A-0BD9-39EFB3F2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0B934F7-F52E-B259-4085-48D28801711C}"/>
              </a:ext>
            </a:extLst>
          </p:cNvPr>
          <p:cNvGrpSpPr/>
          <p:nvPr/>
        </p:nvGrpSpPr>
        <p:grpSpPr>
          <a:xfrm>
            <a:off x="798240" y="2445041"/>
            <a:ext cx="4429833" cy="3714478"/>
            <a:chOff x="970768" y="2459418"/>
            <a:chExt cx="3871700" cy="3543829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249A60B0-9700-5742-A5DB-38F2755B9A6C}"/>
                </a:ext>
              </a:extLst>
            </p:cNvPr>
            <p:cNvSpPr/>
            <p:nvPr/>
          </p:nvSpPr>
          <p:spPr>
            <a:xfrm>
              <a:off x="970768" y="2459418"/>
              <a:ext cx="3865807" cy="3543829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210D2F5-FB3B-AE6C-946C-C2417B682F53}"/>
                </a:ext>
              </a:extLst>
            </p:cNvPr>
            <p:cNvSpPr txBox="1"/>
            <p:nvPr/>
          </p:nvSpPr>
          <p:spPr>
            <a:xfrm>
              <a:off x="1124087" y="2581362"/>
              <a:ext cx="3718381" cy="24371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indent="-228600">
                <a:buFont typeface="Arial,Sans-Serif"/>
                <a:buChar char="•"/>
              </a:pPr>
              <a:r>
                <a:rPr lang="en-US" sz="2000" b="1" err="1">
                  <a:cs typeface="Arial"/>
                </a:rPr>
                <a:t>Objetivo</a:t>
              </a:r>
              <a:r>
                <a:rPr lang="en-US" sz="2000" b="1">
                  <a:cs typeface="Arial"/>
                </a:rPr>
                <a:t>:</a:t>
              </a:r>
              <a:r>
                <a:rPr lang="en-US" sz="2000">
                  <a:cs typeface="Arial"/>
                </a:rPr>
                <a:t> </a:t>
              </a:r>
              <a:r>
                <a:rPr lang="en-US" sz="2000" err="1">
                  <a:cs typeface="Arial"/>
                </a:rPr>
                <a:t>investigar</a:t>
              </a:r>
              <a:r>
                <a:rPr lang="en-US" sz="2000">
                  <a:cs typeface="Arial"/>
                </a:rPr>
                <a:t> a </a:t>
              </a:r>
              <a:r>
                <a:rPr lang="en-US" sz="2000" err="1">
                  <a:cs typeface="Arial"/>
                </a:rPr>
                <a:t>viabilidade</a:t>
              </a:r>
              <a:r>
                <a:rPr lang="en-US" sz="2000">
                  <a:cs typeface="Arial"/>
                </a:rPr>
                <a:t> do </a:t>
              </a:r>
              <a:r>
                <a:rPr lang="en-US" sz="2000" err="1">
                  <a:cs typeface="Arial"/>
                </a:rPr>
                <a:t>uso</a:t>
              </a:r>
              <a:r>
                <a:rPr lang="en-US" sz="2000">
                  <a:cs typeface="Arial"/>
                </a:rPr>
                <a:t> do </a:t>
              </a:r>
              <a:r>
                <a:rPr lang="en-US" sz="2000" err="1">
                  <a:cs typeface="Arial"/>
                </a:rPr>
                <a:t>Servidor</a:t>
              </a:r>
              <a:endParaRPr lang="pt-BR" err="1">
                <a:cs typeface="Arial"/>
              </a:endParaRPr>
            </a:p>
            <a:p>
              <a:r>
                <a:rPr lang="en-US" sz="2000">
                  <a:cs typeface="Arial"/>
                </a:rPr>
                <a:t>    Proxy Squid.</a:t>
              </a:r>
              <a:endParaRPr lang="pt-BR">
                <a:cs typeface="Arial"/>
              </a:endParaRPr>
            </a:p>
            <a:p>
              <a:r>
                <a:rPr lang="pt-BR" sz="2000">
                  <a:cs typeface="Arial"/>
                </a:rPr>
                <a:t>​</a:t>
              </a:r>
              <a:endParaRPr lang="pt-BR"/>
            </a:p>
            <a:p>
              <a:pPr marL="228600" indent="-228600">
                <a:buFont typeface="Arial,Sans-Serif"/>
                <a:buChar char="•"/>
              </a:pPr>
              <a:r>
                <a:rPr lang="en-US" sz="2000" err="1">
                  <a:cs typeface="Arial"/>
                </a:rPr>
                <a:t>Viabilidade</a:t>
              </a:r>
              <a:r>
                <a:rPr lang="en-US" sz="2000">
                  <a:cs typeface="Arial"/>
                </a:rPr>
                <a:t> </a:t>
              </a:r>
              <a:r>
                <a:rPr lang="en-US" sz="2000" err="1">
                  <a:cs typeface="Arial"/>
                </a:rPr>
                <a:t>controle</a:t>
              </a:r>
              <a:r>
                <a:rPr lang="en-US" sz="2000">
                  <a:cs typeface="Arial"/>
                </a:rPr>
                <a:t> de  </a:t>
              </a:r>
              <a:r>
                <a:rPr lang="en-US" sz="2000" err="1">
                  <a:cs typeface="Arial"/>
                </a:rPr>
                <a:t>acesso</a:t>
              </a:r>
              <a:endParaRPr lang="en-US" sz="2000">
                <a:cs typeface="Arial"/>
              </a:endParaRPr>
            </a:p>
            <a:p>
              <a:pPr marL="228600" indent="-228600">
                <a:buFont typeface="Arial,Sans-Serif"/>
                <a:buChar char="•"/>
              </a:pPr>
              <a:endParaRPr lang="en-US" sz="2000">
                <a:cs typeface="Arial"/>
              </a:endParaRPr>
            </a:p>
            <a:p>
              <a:pPr marL="228600" indent="-228600">
                <a:buFont typeface="Arial,Sans-Serif"/>
                <a:buChar char="•"/>
              </a:pPr>
              <a:r>
                <a:rPr lang="en-US" sz="2000" err="1">
                  <a:cs typeface="Arial"/>
                </a:rPr>
                <a:t>Acelerar</a:t>
              </a:r>
              <a:r>
                <a:rPr lang="en-US" sz="2000">
                  <a:cs typeface="Arial"/>
                </a:rPr>
                <a:t> a </a:t>
              </a:r>
              <a:r>
                <a:rPr lang="en-US" sz="2000" err="1">
                  <a:cs typeface="Arial"/>
                </a:rPr>
                <a:t>navegação</a:t>
              </a:r>
              <a:r>
                <a:rPr lang="en-US" sz="2000">
                  <a:cs typeface="Arial"/>
                </a:rPr>
                <a:t> </a:t>
              </a:r>
              <a:r>
                <a:rPr lang="en-US" sz="2000" err="1">
                  <a:cs typeface="Arial"/>
                </a:rPr>
                <a:t>por</a:t>
              </a:r>
              <a:r>
                <a:rPr lang="en-US" sz="2000">
                  <a:cs typeface="Arial"/>
                </a:rPr>
                <a:t> </a:t>
              </a:r>
              <a:r>
                <a:rPr lang="en-US" sz="2000" err="1">
                  <a:cs typeface="Arial"/>
                </a:rPr>
                <a:t>meio</a:t>
              </a:r>
              <a:r>
                <a:rPr lang="en-US" sz="2000">
                  <a:cs typeface="Arial"/>
                </a:rPr>
                <a:t> de </a:t>
              </a:r>
              <a:r>
                <a:rPr lang="en-US" sz="2000" err="1">
                  <a:cs typeface="Arial"/>
                </a:rPr>
                <a:t>armazenamento</a:t>
              </a:r>
              <a:r>
                <a:rPr lang="en-US" sz="2000">
                  <a:cs typeface="Arial"/>
                </a:rPr>
                <a:t>  </a:t>
              </a:r>
              <a:r>
                <a:rPr lang="en-US" sz="2000" err="1">
                  <a:cs typeface="Arial"/>
                </a:rPr>
                <a:t>em</a:t>
              </a:r>
              <a:r>
                <a:rPr lang="en-US" sz="2000">
                  <a:cs typeface="Arial"/>
                </a:rPr>
                <a:t> cache.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32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699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D37DF3-8504-FED1-7C81-153EE52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2248862"/>
            <a:ext cx="4147804" cy="2042160"/>
          </a:xfrm>
        </p:spPr>
        <p:txBody>
          <a:bodyPr>
            <a:normAutofit/>
          </a:bodyPr>
          <a:lstStyle/>
          <a:p>
            <a:r>
              <a:rPr lang="pt-BR" sz="4000"/>
              <a:t>Resultados: estudo de caso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EF45DEA1-7987-6349-64D1-009EF9823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0" r="3216"/>
          <a:stretch/>
        </p:blipFill>
        <p:spPr>
          <a:xfrm>
            <a:off x="5775159" y="2169653"/>
            <a:ext cx="6143255" cy="285454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F2C8EF4-E3E7-CB8D-3F3B-B4D2650E49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A1BA54F-3891-A42C-16C8-4C09EACB4975}"/>
              </a:ext>
            </a:extLst>
          </p:cNvPr>
          <p:cNvSpPr/>
          <p:nvPr/>
        </p:nvSpPr>
        <p:spPr>
          <a:xfrm>
            <a:off x="420805" y="4128448"/>
            <a:ext cx="4867701" cy="2729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671E6CB7-45BF-6B26-A406-450205DD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43" y="4334213"/>
            <a:ext cx="4534492" cy="2340522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Arial" panose="020B05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TCP_MISS </a:t>
            </a:r>
            <a:r>
              <a:rPr lang="en-US" sz="2200" err="1">
                <a:ea typeface="+mn-lt"/>
                <a:cs typeface="+mn-lt"/>
              </a:rPr>
              <a:t>em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todos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os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registros</a:t>
            </a:r>
            <a:r>
              <a:rPr lang="en-US" sz="2200">
                <a:ea typeface="+mn-lt"/>
                <a:cs typeface="+mn-lt"/>
              </a:rPr>
              <a:t> de </a:t>
            </a:r>
            <a:r>
              <a:rPr lang="en-US" sz="2200" err="1">
                <a:ea typeface="+mn-lt"/>
                <a:cs typeface="+mn-lt"/>
              </a:rPr>
              <a:t>acesso</a:t>
            </a:r>
            <a:r>
              <a:rPr lang="en-US" sz="2200">
                <a:ea typeface="+mn-lt"/>
                <a:cs typeface="+mn-lt"/>
              </a:rPr>
              <a:t>.</a:t>
            </a:r>
            <a:endParaRPr lang="pt-BR" sz="2200"/>
          </a:p>
          <a:p>
            <a:pPr algn="just">
              <a:buFont typeface="Arial" panose="020B0504020202020204" pitchFamily="34" charset="0"/>
              <a:buChar char="•"/>
            </a:pPr>
            <a:r>
              <a:rPr lang="en-US" sz="2200" err="1">
                <a:ea typeface="+mn-lt"/>
                <a:cs typeface="+mn-lt"/>
              </a:rPr>
              <a:t>Sinaliza</a:t>
            </a:r>
            <a:r>
              <a:rPr lang="en-US" sz="2200">
                <a:ea typeface="+mn-lt"/>
                <a:cs typeface="+mn-lt"/>
              </a:rPr>
              <a:t> que </a:t>
            </a:r>
            <a:r>
              <a:rPr lang="en-US" sz="2200" err="1">
                <a:ea typeface="+mn-lt"/>
                <a:cs typeface="+mn-lt"/>
              </a:rPr>
              <a:t>os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objetos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foram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obtidos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diretamente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servidor</a:t>
            </a:r>
            <a:r>
              <a:rPr lang="en-US" sz="2200">
                <a:ea typeface="+mn-lt"/>
                <a:cs typeface="+mn-lt"/>
              </a:rPr>
              <a:t> web.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10682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699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D37DF3-8504-FED1-7C81-153EE52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1" y="1266283"/>
            <a:ext cx="7626935" cy="648503"/>
          </a:xfrm>
        </p:spPr>
        <p:txBody>
          <a:bodyPr>
            <a:normAutofit/>
          </a:bodyPr>
          <a:lstStyle/>
          <a:p>
            <a:r>
              <a:rPr lang="pt-BR" sz="4000"/>
              <a:t>Resultados: estudo de caso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EF45DEA1-7987-6349-64D1-009EF982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0" r="3216"/>
          <a:stretch/>
        </p:blipFill>
        <p:spPr>
          <a:xfrm>
            <a:off x="1183106" y="2059363"/>
            <a:ext cx="8920544" cy="4147934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F2C8EF4-E3E7-CB8D-3F3B-B4D2650E4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459D341-0AA2-4261-98A1-218A97674C8A}"/>
                  </a:ext>
                </a:extLst>
              </p14:cNvPr>
              <p14:cNvContentPartPr/>
              <p14:nvPr/>
            </p14:nvContentPartPr>
            <p14:xfrm>
              <a:off x="4321790" y="2694937"/>
              <a:ext cx="976825" cy="466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459D341-0AA2-4261-98A1-218A97674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7822" y="2587242"/>
                <a:ext cx="1084402" cy="261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57BCC61-CCED-8940-C995-3CDAC0D80060}"/>
                  </a:ext>
                </a:extLst>
              </p14:cNvPr>
              <p14:cNvContentPartPr/>
              <p14:nvPr/>
            </p14:nvContentPartPr>
            <p14:xfrm>
              <a:off x="4230806" y="3320954"/>
              <a:ext cx="954078" cy="11373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57BCC61-CCED-8940-C995-3CDAC0D800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6822" y="-90946"/>
                <a:ext cx="1061686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C157D80-F26E-5589-E2FE-C9A0BBCE2670}"/>
                  </a:ext>
                </a:extLst>
              </p14:cNvPr>
              <p14:cNvContentPartPr/>
              <p14:nvPr/>
            </p14:nvContentPartPr>
            <p14:xfrm>
              <a:off x="4333164" y="4560626"/>
              <a:ext cx="965451" cy="46291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C157D80-F26E-5589-E2FE-C9A0BBCE26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9188" y="4453801"/>
                <a:ext cx="1073043" cy="25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CC69421-988F-3AE8-BD45-0AF06B96F958}"/>
                  </a:ext>
                </a:extLst>
              </p14:cNvPr>
              <p14:cNvContentPartPr/>
              <p14:nvPr/>
            </p14:nvContentPartPr>
            <p14:xfrm>
              <a:off x="6755641" y="5128787"/>
              <a:ext cx="1022747" cy="6933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CC69421-988F-3AE8-BD45-0AF06B96F9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1661" y="5021571"/>
                <a:ext cx="1130348" cy="28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431442A-D7AB-2672-C549-D9016D3540A8}"/>
                  </a:ext>
                </a:extLst>
              </p14:cNvPr>
              <p14:cNvContentPartPr/>
              <p14:nvPr/>
            </p14:nvContentPartPr>
            <p14:xfrm>
              <a:off x="4412776" y="3889610"/>
              <a:ext cx="988628" cy="45493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431442A-D7AB-2672-C549-D9016D3540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8792" y="3782146"/>
                <a:ext cx="1096236" cy="260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28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37DF3-8504-FED1-7C81-153EE52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1" y="1266283"/>
            <a:ext cx="7626935" cy="648503"/>
          </a:xfrm>
        </p:spPr>
        <p:txBody>
          <a:bodyPr>
            <a:normAutofit/>
          </a:bodyPr>
          <a:lstStyle/>
          <a:p>
            <a:r>
              <a:rPr lang="pt-BR" sz="4000"/>
              <a:t>Resultados: estudo de caso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2F2C8EF4-E3E7-CB8D-3F3B-B4D2650E4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754372CC-3E2D-D1A6-0259-47C5FF9C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03" y="2137865"/>
            <a:ext cx="6900791" cy="32077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2D8A48-2361-470A-7742-4C287E0DD834}"/>
              </a:ext>
            </a:extLst>
          </p:cNvPr>
          <p:cNvSpPr txBox="1"/>
          <p:nvPr/>
        </p:nvSpPr>
        <p:spPr>
          <a:xfrm>
            <a:off x="9132627" y="2524835"/>
            <a:ext cx="27522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TCP_IMS_HIT/304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C6FA63-3EDF-E1EB-8D5A-30FE3A2A0F78}"/>
              </a:ext>
            </a:extLst>
          </p:cNvPr>
          <p:cNvSpPr txBox="1"/>
          <p:nvPr/>
        </p:nvSpPr>
        <p:spPr>
          <a:xfrm>
            <a:off x="9132627" y="4264926"/>
            <a:ext cx="2752297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Cache do servidor Proxy.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37DF3-8504-FED1-7C81-153EE52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1" y="1266283"/>
            <a:ext cx="7626935" cy="648503"/>
          </a:xfrm>
        </p:spPr>
        <p:txBody>
          <a:bodyPr>
            <a:normAutofit/>
          </a:bodyPr>
          <a:lstStyle/>
          <a:p>
            <a:r>
              <a:rPr lang="pt-BR" sz="4000"/>
              <a:t>Resultados: estudo de caso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2F2C8EF4-E3E7-CB8D-3F3B-B4D2650E4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2D8A48-2361-470A-7742-4C287E0DD834}"/>
              </a:ext>
            </a:extLst>
          </p:cNvPr>
          <p:cNvSpPr txBox="1"/>
          <p:nvPr/>
        </p:nvSpPr>
        <p:spPr>
          <a:xfrm>
            <a:off x="8529851" y="2490716"/>
            <a:ext cx="33550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TCP REFRESH UNMODIFIED</a:t>
            </a:r>
          </a:p>
          <a:p>
            <a:pPr algn="l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C6FA63-3EDF-E1EB-8D5A-30FE3A2A0F78}"/>
              </a:ext>
            </a:extLst>
          </p:cNvPr>
          <p:cNvSpPr txBox="1"/>
          <p:nvPr/>
        </p:nvSpPr>
        <p:spPr>
          <a:xfrm>
            <a:off x="8529851" y="4185315"/>
            <a:ext cx="3355073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Reaproveitamento de grande parte dos objetos </a:t>
            </a:r>
          </a:p>
          <a:p>
            <a:endParaRPr lang="pt-BR"/>
          </a:p>
          <a:p>
            <a:r>
              <a:rPr lang="pt-BR"/>
              <a:t>(</a:t>
            </a:r>
            <a:r>
              <a:rPr lang="pt-BR" sz="1200">
                <a:ea typeface="+mn-lt"/>
                <a:cs typeface="+mn-lt"/>
              </a:rPr>
              <a:t>M</a:t>
            </a:r>
            <a:r>
              <a:rPr lang="pt-BR" baseline="-25000">
                <a:ea typeface="+mn-lt"/>
                <a:cs typeface="+mn-lt"/>
              </a:rPr>
              <a:t>e </a:t>
            </a:r>
            <a:r>
              <a:rPr lang="pt-BR">
                <a:ea typeface="+mn-lt"/>
                <a:cs typeface="+mn-lt"/>
              </a:rPr>
              <a:t>80,69%)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E9B256-50BB-B35E-74C9-FA6D2A617335}"/>
              </a:ext>
            </a:extLst>
          </p:cNvPr>
          <p:cNvSpPr txBox="1"/>
          <p:nvPr/>
        </p:nvSpPr>
        <p:spPr>
          <a:xfrm>
            <a:off x="1501253" y="2490716"/>
            <a:ext cx="66760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Terceiro acesso: </a:t>
            </a:r>
            <a:r>
              <a:rPr lang="pt-BR">
                <a:ea typeface="+mn-lt"/>
                <a:cs typeface="+mn-lt"/>
              </a:rPr>
              <a:t>Dominância da expressão TCP REFRESH UNMODIFIED</a:t>
            </a:r>
            <a:endParaRPr lang="pt-BR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>
                <a:ea typeface="+mn-lt"/>
                <a:cs typeface="+mn-lt"/>
              </a:rPr>
              <a:t>Isso assegurou que a visualização da página retornada pelo cache fosse idêntica àquela obtida diretamente do servidor de origem, mas com um custo significativamente menor.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5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37DF3-8504-FED1-7C81-153EE52B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1" y="1266283"/>
            <a:ext cx="7626935" cy="648503"/>
          </a:xfrm>
        </p:spPr>
        <p:txBody>
          <a:bodyPr>
            <a:normAutofit/>
          </a:bodyPr>
          <a:lstStyle/>
          <a:p>
            <a:r>
              <a:rPr lang="pt-BR" sz="4000"/>
              <a:t>Resultados: estudo de caso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234333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2F2C8EF4-E3E7-CB8D-3F3B-B4D2650E4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43440193-14C0-B93D-0A23-BCDBC9C1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3" y="2069555"/>
            <a:ext cx="5467350" cy="4333875"/>
          </a:xfrm>
          <a:prstGeom prst="rect">
            <a:avLst/>
          </a:prstGeom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6F6BD2E-26E2-417A-E830-F7250D9B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96" y="2069768"/>
            <a:ext cx="5562600" cy="3105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6A89815-7885-978F-F959-665811DFB92D}"/>
                  </a:ext>
                </a:extLst>
              </p14:cNvPr>
              <p14:cNvContentPartPr/>
              <p14:nvPr/>
            </p14:nvContentPartPr>
            <p14:xfrm>
              <a:off x="1364775" y="3093492"/>
              <a:ext cx="11373" cy="11373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6A89815-7885-978F-F959-665811DFB9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41175" y="-318408"/>
                <a:ext cx="3411900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5E0AFD9-8057-0958-5843-3DD99893A48D}"/>
                  </a:ext>
                </a:extLst>
              </p14:cNvPr>
              <p14:cNvContentPartPr/>
              <p14:nvPr/>
            </p14:nvContentPartPr>
            <p14:xfrm>
              <a:off x="6835253" y="2991133"/>
              <a:ext cx="11373" cy="11373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5E0AFD9-8057-0958-5843-3DD99893A4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9303" y="-420767"/>
                <a:ext cx="3411900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9ACD7A7-4148-89F1-9E39-8D79B9DF530C}"/>
                  </a:ext>
                </a:extLst>
              </p14:cNvPr>
              <p14:cNvContentPartPr/>
              <p14:nvPr/>
            </p14:nvContentPartPr>
            <p14:xfrm>
              <a:off x="1353402" y="3264089"/>
              <a:ext cx="11373" cy="11373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9ACD7A7-4148-89F1-9E39-8D79B9DF53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52548" y="-147811"/>
                <a:ext cx="3411900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5252770-3E36-E858-A336-DD69C3D13F26}"/>
                  </a:ext>
                </a:extLst>
              </p14:cNvPr>
              <p14:cNvContentPartPr/>
              <p14:nvPr/>
            </p14:nvContentPartPr>
            <p14:xfrm>
              <a:off x="6789760" y="3207223"/>
              <a:ext cx="11373" cy="1137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5252770-3E36-E858-A336-DD69C3D13F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3810" y="-204677"/>
                <a:ext cx="3411900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9F98EAF-C1D7-F59B-1AFD-5236277F7F7D}"/>
                  </a:ext>
                </a:extLst>
              </p14:cNvPr>
              <p14:cNvContentPartPr/>
              <p14:nvPr/>
            </p14:nvContentPartPr>
            <p14:xfrm>
              <a:off x="1364775" y="4378656"/>
              <a:ext cx="11373" cy="11373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9F98EAF-C1D7-F59B-1AFD-5236277F7F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41175" y="966756"/>
                <a:ext cx="3411900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269D5F9A-CE65-D7A7-B895-28E2BC77CE5A}"/>
                  </a:ext>
                </a:extLst>
              </p14:cNvPr>
              <p14:cNvContentPartPr/>
              <p14:nvPr/>
            </p14:nvContentPartPr>
            <p14:xfrm>
              <a:off x="6801133" y="3809999"/>
              <a:ext cx="11373" cy="11373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269D5F9A-CE65-D7A7-B895-28E2BC77CE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5183" y="398099"/>
                <a:ext cx="341190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1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CB263-FAEB-30B0-AC6D-B480A2A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4" y="1147754"/>
            <a:ext cx="3668613" cy="1236719"/>
          </a:xfrm>
        </p:spPr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55F3A-387D-1150-0B73-779748B8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35" y="1743287"/>
            <a:ext cx="9922764" cy="38387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SILVA, Lucas Oliveira da. Implementação de proxy para controle de acesso em rede corporativa: um estudo de caso. – SP, 2023. Trabalho de conclusão de curso. (Curso superior de tecnologia em gestão da Tecnologia da Informação). Faculdade de Tecnologia de Assis, Prof. Dr. José Luiz Guimarães. Assis, 2023.</a:t>
            </a:r>
          </a:p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https://www.hostinger.com.br/tutoriais/servidor-proxy</a:t>
            </a:r>
            <a:endParaRPr lang="pt-BR"/>
          </a:p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https://pt.wikipedia.org/wiki/Proxy</a:t>
            </a:r>
            <a:endParaRPr lang="pt-BR"/>
          </a:p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https://www.diegomacedo.com.br/proxy-cache-e-reverso/</a:t>
            </a:r>
            <a:endParaRPr lang="pt-BR"/>
          </a:p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https://www.varonis.com/pt-br/blog/what-is-a-proxy-server</a:t>
            </a:r>
            <a:endParaRPr lang="pt-BR"/>
          </a:p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https://nordvpn.com/pt-br/blog/o-que-e-proxy/</a:t>
            </a:r>
            <a:endParaRPr lang="pt-BR"/>
          </a:p>
          <a:p>
            <a:pPr marL="0" indent="0">
              <a:buNone/>
            </a:pPr>
            <a:r>
              <a:rPr lang="pt-BR" sz="1100">
                <a:solidFill>
                  <a:srgbClr val="333333"/>
                </a:solidFill>
                <a:ea typeface="+mn-lt"/>
                <a:cs typeface="+mn-lt"/>
              </a:rPr>
              <a:t>https://www.avast.com/pt-br/c-how-to-set-up-a-proxy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pt-BR" sz="1400">
                <a:solidFill>
                  <a:srgbClr val="333333"/>
                </a:solidFill>
                <a:ea typeface="+mn-lt"/>
                <a:cs typeface="+mn-lt"/>
              </a:rPr>
              <a:t>https://www.hostinger.com.br/tutoriais/servidor-proxy</a:t>
            </a:r>
            <a:endParaRPr lang="pt-BR"/>
          </a:p>
          <a:p>
            <a:pPr>
              <a:buNone/>
            </a:pPr>
            <a:r>
              <a:rPr lang="pt-BR" sz="1400">
                <a:solidFill>
                  <a:srgbClr val="333333"/>
                </a:solidFill>
                <a:ea typeface="+mn-lt"/>
                <a:cs typeface="+mn-lt"/>
              </a:rPr>
              <a:t>https://www.iugu.com/blog/o-que-e-proxy-2</a:t>
            </a:r>
            <a:endParaRPr lang="pt-BR"/>
          </a:p>
          <a:p>
            <a:pPr>
              <a:buNone/>
            </a:pPr>
            <a:r>
              <a:rPr lang="pt-BR" sz="1400">
                <a:solidFill>
                  <a:srgbClr val="333333"/>
                </a:solidFill>
                <a:ea typeface="+mn-lt"/>
                <a:cs typeface="+mn-lt"/>
              </a:rPr>
              <a:t>https://www.fortinet.com/br/resources/cyberglossary/proxy-server</a:t>
            </a:r>
          </a:p>
          <a:p>
            <a:pPr>
              <a:buNone/>
            </a:pPr>
            <a:r>
              <a:rPr lang="pt-BR" sz="1400">
                <a:solidFill>
                  <a:srgbClr val="333333"/>
                </a:solidFill>
                <a:ea typeface="+mn-lt"/>
                <a:cs typeface="+mn-lt"/>
              </a:rPr>
              <a:t>https://g.co/kgs/sZdfPLa</a:t>
            </a:r>
            <a:endParaRPr lang="pt-BR"/>
          </a:p>
          <a:p>
            <a:pPr>
              <a:buNone/>
            </a:pPr>
            <a:r>
              <a:rPr lang="pt-BR" sz="1400">
                <a:solidFill>
                  <a:srgbClr val="333333"/>
                </a:solidFill>
                <a:ea typeface="+mn-lt"/>
                <a:cs typeface="+mn-lt"/>
              </a:rPr>
              <a:t>https://nowcy.com.br/como-o-zscaler-proxy-transforma-a-protecao-empresarial/</a:t>
            </a:r>
            <a:endParaRPr lang="pt-BR"/>
          </a:p>
          <a:p>
            <a:pPr>
              <a:buNone/>
            </a:pPr>
            <a:endParaRPr lang="pt-BR" sz="1400">
              <a:solidFill>
                <a:srgbClr val="333333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1400">
              <a:solidFill>
                <a:srgbClr val="333333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1400">
              <a:solidFill>
                <a:srgbClr val="333333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1400">
              <a:solidFill>
                <a:srgbClr val="333333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1400">
              <a:solidFill>
                <a:srgbClr val="333333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1400">
              <a:solidFill>
                <a:srgbClr val="333333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BR" sz="1100">
              <a:solidFill>
                <a:srgbClr val="333333"/>
              </a:solidFill>
              <a:ea typeface="+mn-lt"/>
              <a:cs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C23DFD7-9869-3AB0-3EB8-E517E79A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04FB942-04AE-4FBD-A7F6-EB481B24B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699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93D7DB-9424-CD5D-57F9-1B48ACF6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8" y="3380945"/>
            <a:ext cx="5315942" cy="3491049"/>
          </a:xfrm>
        </p:spPr>
        <p:txBody>
          <a:bodyPr>
            <a:normAutofit/>
          </a:bodyPr>
          <a:lstStyle/>
          <a:p>
            <a:r>
              <a:rPr lang="pt-BR" sz="4000"/>
              <a:t>Obrigado!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79816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Uma imagem contendo ao ar livre, neve, pássaro, água&#10;&#10;Descrição gerada automaticamente">
            <a:extLst>
              <a:ext uri="{FF2B5EF4-FFF2-40B4-BE49-F238E27FC236}">
                <a16:creationId xmlns:a16="http://schemas.microsoft.com/office/drawing/2014/main" id="{D427CC4F-AF50-5132-93CF-9B7AAD451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8AFAEB-20B0-E464-7E92-4A862AA7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804" y="6196984"/>
            <a:ext cx="997987" cy="52451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7D33CD1-B1BB-2BDB-895D-9C8F7D1B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3"/>
            <a:ext cx="1056606" cy="493258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BDD0117-A170-15DC-9B08-BC4BE0E8EA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56298A-96D9-28A5-E343-FEF677DE8BB9}"/>
              </a:ext>
            </a:extLst>
          </p:cNvPr>
          <p:cNvSpPr txBox="1"/>
          <p:nvPr/>
        </p:nvSpPr>
        <p:spPr>
          <a:xfrm>
            <a:off x="2997874" y="1253500"/>
            <a:ext cx="620299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>
                <a:latin typeface="Aharoni"/>
                <a:ea typeface="ADLaM Display"/>
                <a:cs typeface="Aharoni"/>
              </a:rPr>
              <a:t>TIPOS DE PROXIES</a:t>
            </a:r>
            <a:endParaRPr lang="pt-BR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BDE63F-2091-AB6A-1E33-3DDA72655AF6}"/>
              </a:ext>
            </a:extLst>
          </p:cNvPr>
          <p:cNvSpPr txBox="1"/>
          <p:nvPr/>
        </p:nvSpPr>
        <p:spPr>
          <a:xfrm>
            <a:off x="3904812" y="2463634"/>
            <a:ext cx="4389887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pt-BR" sz="2400">
                <a:latin typeface="Aharoni"/>
                <a:ea typeface="+mn-lt"/>
                <a:cs typeface="Aharoni"/>
              </a:rPr>
              <a:t>Proxy Transparente</a:t>
            </a:r>
            <a:endParaRPr lang="pt-BR" sz="2400">
              <a:latin typeface="Aharoni"/>
              <a:cs typeface="Aharoni"/>
            </a:endParaRPr>
          </a:p>
          <a:p>
            <a:pPr marL="285750" indent="-28575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Proxy Anônimo</a:t>
            </a:r>
          </a:p>
          <a:p>
            <a:pPr marL="285750" indent="-28575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Proxy Altamente Anônimo</a:t>
            </a:r>
          </a:p>
          <a:p>
            <a:pPr marL="285750" indent="-28575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Proxy de Encaminhamento</a:t>
            </a:r>
          </a:p>
          <a:p>
            <a:pPr marL="285750" indent="-285750">
              <a:buFont typeface="Wingdings"/>
              <a:buChar char="v"/>
            </a:pPr>
            <a:r>
              <a:rPr lang="pt-BR" sz="2400">
                <a:latin typeface="Aharoni"/>
                <a:cs typeface="Aharoni"/>
              </a:rPr>
              <a:t>Proxy Reverso</a:t>
            </a:r>
          </a:p>
        </p:txBody>
      </p:sp>
    </p:spTree>
    <p:extLst>
      <p:ext uri="{BB962C8B-B14F-4D97-AF65-F5344CB8AC3E}">
        <p14:creationId xmlns:p14="http://schemas.microsoft.com/office/powerpoint/2010/main" val="249204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45A30E2-0FD6-A588-6757-EACE2D0B0895}"/>
              </a:ext>
            </a:extLst>
          </p:cNvPr>
          <p:cNvSpPr txBox="1"/>
          <p:nvPr/>
        </p:nvSpPr>
        <p:spPr>
          <a:xfrm>
            <a:off x="267807" y="2424571"/>
            <a:ext cx="11702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ARQUITETURA </a:t>
            </a:r>
          </a:p>
          <a:p>
            <a:pPr algn="ctr"/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E </a:t>
            </a:r>
          </a:p>
          <a:p>
            <a:pPr algn="ctr"/>
            <a:r>
              <a:rPr lang="en-US" sz="54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FUNCIONAMENTO</a:t>
            </a:r>
            <a:endParaRPr lang="pt-BR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22442A-F45A-2E74-6B20-E823A5317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C2456EB-A487-C72E-F076-08B58912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3"/>
            <a:ext cx="1056606" cy="493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3827E9-E0F4-BF8C-CD71-81C28C8F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2" y="6230208"/>
            <a:ext cx="1056607" cy="4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822442A-F45A-2E74-6B20-E823A5317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5A30E2-0FD6-A588-6757-EACE2D0B0895}"/>
              </a:ext>
            </a:extLst>
          </p:cNvPr>
          <p:cNvSpPr txBox="1"/>
          <p:nvPr/>
        </p:nvSpPr>
        <p:spPr>
          <a:xfrm>
            <a:off x="772991" y="1025819"/>
            <a:ext cx="4572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ARQUITETURA E FUNCIONAMENTO</a:t>
            </a:r>
            <a:endParaRPr lang="pt-BR" sz="20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36E598-99BE-58B9-79B8-C9375C98DF59}"/>
              </a:ext>
            </a:extLst>
          </p:cNvPr>
          <p:cNvSpPr txBox="1"/>
          <p:nvPr/>
        </p:nvSpPr>
        <p:spPr>
          <a:xfrm>
            <a:off x="3047990" y="3276983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>
                <a:latin typeface="Aharoni"/>
                <a:cs typeface="Aharoni"/>
              </a:rPr>
              <a:t>Como os proxies interceptam e encaminham o tráfego de rede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71FDB6-B85E-5FCC-2ADB-12E58626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3"/>
            <a:ext cx="1056606" cy="493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1D78E6-F90D-437D-28BC-D969C2AC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2" y="6230208"/>
            <a:ext cx="1056607" cy="4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822442A-F45A-2E74-6B20-E823A5317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5A30E2-0FD6-A588-6757-EACE2D0B0895}"/>
              </a:ext>
            </a:extLst>
          </p:cNvPr>
          <p:cNvSpPr txBox="1"/>
          <p:nvPr/>
        </p:nvSpPr>
        <p:spPr>
          <a:xfrm>
            <a:off x="772991" y="1025819"/>
            <a:ext cx="442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ARQUITETURA E FUNCIONAMENTO</a:t>
            </a:r>
            <a:endParaRPr lang="pt-BR" sz="20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36E598-99BE-58B9-79B8-C9375C98DF59}"/>
              </a:ext>
            </a:extLst>
          </p:cNvPr>
          <p:cNvSpPr txBox="1"/>
          <p:nvPr/>
        </p:nvSpPr>
        <p:spPr>
          <a:xfrm>
            <a:off x="3047990" y="3276983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>
                <a:latin typeface="Aharoni"/>
                <a:cs typeface="Aharoni"/>
              </a:rPr>
              <a:t>Fluxo de comunicação em uma configuração com proxy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E72579-D073-8E3A-7E59-737BB8D7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3"/>
            <a:ext cx="1056606" cy="493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A36E91-2B05-CA03-E848-30B931581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2" y="6230208"/>
            <a:ext cx="1056607" cy="4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9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822442A-F45A-2E74-6B20-E823A5317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46" b="27182"/>
          <a:stretch/>
        </p:blipFill>
        <p:spPr>
          <a:xfrm>
            <a:off x="0" y="0"/>
            <a:ext cx="12191980" cy="11569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45A30E2-0FD6-A588-6757-EACE2D0B0895}"/>
              </a:ext>
            </a:extLst>
          </p:cNvPr>
          <p:cNvSpPr txBox="1"/>
          <p:nvPr/>
        </p:nvSpPr>
        <p:spPr>
          <a:xfrm>
            <a:off x="772991" y="1025819"/>
            <a:ext cx="485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ARQUITETURA E FUNCIONAMENTO</a:t>
            </a:r>
            <a:endParaRPr lang="pt-BR" sz="20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36E598-99BE-58B9-79B8-C9375C98DF59}"/>
              </a:ext>
            </a:extLst>
          </p:cNvPr>
          <p:cNvSpPr txBox="1"/>
          <p:nvPr/>
        </p:nvSpPr>
        <p:spPr>
          <a:xfrm>
            <a:off x="3047990" y="3276983"/>
            <a:ext cx="60960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400">
                <a:latin typeface="Aharoni"/>
                <a:cs typeface="Aharoni"/>
              </a:rPr>
              <a:t>Arquitetura de proxy em camadas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819CED-DB30-9EEA-EFF6-BB28B0BE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54" y="6230383"/>
            <a:ext cx="1056606" cy="49325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26AA4B-11B1-FB23-AA23-9BC37094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152" y="6230208"/>
            <a:ext cx="1056607" cy="4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7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7CE6B3-B1CC-E8D0-5A0B-079CDA7F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152" y="6230208"/>
            <a:ext cx="1056607" cy="49923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FCA7245-8763-87C2-6679-CA7853E0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0BDF191-8187-E75E-1329-668940AF7A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522F9E-4FD6-4B66-FF76-A725EDE8A2F9}"/>
              </a:ext>
            </a:extLst>
          </p:cNvPr>
          <p:cNvSpPr txBox="1"/>
          <p:nvPr/>
        </p:nvSpPr>
        <p:spPr>
          <a:xfrm>
            <a:off x="3086877" y="2280797"/>
            <a:ext cx="6018245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400">
                <a:latin typeface="Aharoni"/>
                <a:ea typeface="ADLaM Display"/>
                <a:cs typeface="Aharoni"/>
              </a:rPr>
              <a:t>CONFIGURAÇÃO E </a:t>
            </a:r>
            <a:endParaRPr lang="pt-BR" sz="5400">
              <a:latin typeface="Aharoni" panose="02010803020104030203" pitchFamily="2" charset="-79"/>
              <a:ea typeface="ADLaM Display" panose="020F0502020204030204" pitchFamily="2" charset="0"/>
              <a:cs typeface="Aharoni" panose="02010803020104030203" pitchFamily="2" charset="-79"/>
            </a:endParaRPr>
          </a:p>
          <a:p>
            <a:pPr algn="ctr"/>
            <a:r>
              <a:rPr lang="pt-BR" sz="5400">
                <a:latin typeface="Aharoni"/>
                <a:ea typeface="ADLaM Display"/>
                <a:cs typeface="Aharoni"/>
              </a:rPr>
              <a:t>IMPLEMENTAÇÃO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B5DE09-1C28-327C-6E54-5678FBFD0467}"/>
              </a:ext>
            </a:extLst>
          </p:cNvPr>
          <p:cNvSpPr txBox="1"/>
          <p:nvPr/>
        </p:nvSpPr>
        <p:spPr>
          <a:xfrm>
            <a:off x="425570" y="1133311"/>
            <a:ext cx="113552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Aharoni"/>
                <a:cs typeface="Segoe UI"/>
              </a:rPr>
              <a:t>CONFIGURAÇÃO E ​IMPLEMENTAÇÃO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EF0A95-A40A-C942-7F76-C1CDCF408795}"/>
              </a:ext>
            </a:extLst>
          </p:cNvPr>
          <p:cNvSpPr txBox="1"/>
          <p:nvPr/>
        </p:nvSpPr>
        <p:spPr>
          <a:xfrm>
            <a:off x="-5750" y="3243533"/>
            <a:ext cx="36489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pt-BR" b="1">
                <a:latin typeface="Aharoni"/>
                <a:cs typeface="Aharoni"/>
              </a:rPr>
              <a:t>Configuração de proxies em diferentes Sistemas Operacionais </a:t>
            </a:r>
            <a:endParaRPr lang="pt-BR">
              <a:latin typeface="Aharoni"/>
              <a:cs typeface="Aharon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140B29F-CABD-1A38-7F61-7A312C6892EF}"/>
              </a:ext>
            </a:extLst>
          </p:cNvPr>
          <p:cNvGrpSpPr/>
          <p:nvPr/>
        </p:nvGrpSpPr>
        <p:grpSpPr>
          <a:xfrm>
            <a:off x="4336212" y="1718993"/>
            <a:ext cx="6165009" cy="5007815"/>
            <a:chOff x="3531080" y="1762125"/>
            <a:chExt cx="6165009" cy="5007815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458BEEF-3FD2-DCE1-5D7C-B05DA4B6DD2E}"/>
                </a:ext>
              </a:extLst>
            </p:cNvPr>
            <p:cNvGrpSpPr/>
            <p:nvPr/>
          </p:nvGrpSpPr>
          <p:grpSpPr>
            <a:xfrm>
              <a:off x="3531080" y="1762125"/>
              <a:ext cx="6165009" cy="1480323"/>
              <a:chOff x="4767533" y="1718993"/>
              <a:chExt cx="6165009" cy="1480323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25F83D-7503-0E21-3821-C59594D75D38}"/>
                  </a:ext>
                </a:extLst>
              </p:cNvPr>
              <p:cNvSpPr txBox="1"/>
              <p:nvPr/>
            </p:nvSpPr>
            <p:spPr>
              <a:xfrm>
                <a:off x="6736915" y="1718993"/>
                <a:ext cx="2215237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2400" b="1">
                    <a:latin typeface="Aharoni"/>
                    <a:cs typeface="Aharoni"/>
                  </a:rPr>
                  <a:t>WINDOWS</a:t>
                </a:r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8191185-6753-08F5-369C-3D60ACECF37D}"/>
                  </a:ext>
                </a:extLst>
              </p:cNvPr>
              <p:cNvSpPr txBox="1"/>
              <p:nvPr/>
            </p:nvSpPr>
            <p:spPr>
              <a:xfrm>
                <a:off x="4767533" y="2122098"/>
                <a:ext cx="6165009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pt-BR" sz="1600">
                    <a:latin typeface="Aharoni"/>
                    <a:cs typeface="Segoe UI"/>
                  </a:rPr>
                  <a:t> Abra as configurações de rede: vá para Configurações &gt; Rede e Internet &gt; Proxy.</a:t>
                </a:r>
                <a:r>
                  <a:rPr lang="pt-BR" sz="1600">
                    <a:latin typeface="Aharoni"/>
                    <a:cs typeface="Aharoni"/>
                  </a:rPr>
                  <a:t> </a:t>
                </a:r>
                <a:endParaRPr lang="pt-BR"/>
              </a:p>
              <a:p>
                <a:pPr marL="342900" indent="-342900">
                  <a:buAutoNum type="arabicPeriod"/>
                </a:pPr>
                <a:r>
                  <a:rPr lang="pt-BR" sz="1600">
                    <a:latin typeface="Aharoni"/>
                    <a:cs typeface="Segoe UI"/>
                  </a:rPr>
                  <a:t> Ative "Usar um servidor proxy" e insira o endereço IP e a porta do proxy.</a:t>
                </a:r>
                <a:r>
                  <a:rPr lang="pt-BR" sz="1600">
                    <a:latin typeface="Aharoni"/>
                    <a:cs typeface="Aharoni"/>
                  </a:rPr>
                  <a:t> </a:t>
                </a:r>
              </a:p>
            </p:txBody>
          </p:sp>
        </p:grpSp>
        <p:pic>
          <p:nvPicPr>
            <p:cNvPr id="16" name="Imagem 15" descr="Como configurar um proxy no Windows 10">
              <a:extLst>
                <a:ext uri="{FF2B5EF4-FFF2-40B4-BE49-F238E27FC236}">
                  <a16:creationId xmlns:a16="http://schemas.microsoft.com/office/drawing/2014/main" id="{3CBDC1E8-A052-F5D6-FE4A-8957E890C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851" y="3265458"/>
              <a:ext cx="5505091" cy="3504482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E587220-1556-F9B5-5C07-BD382FFD6549}"/>
              </a:ext>
            </a:extLst>
          </p:cNvPr>
          <p:cNvGrpSpPr/>
          <p:nvPr/>
        </p:nvGrpSpPr>
        <p:grpSpPr>
          <a:xfrm>
            <a:off x="4336212" y="1662022"/>
            <a:ext cx="6021236" cy="5068200"/>
            <a:chOff x="4336212" y="1662022"/>
            <a:chExt cx="6021236" cy="506820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604FBBA9-701A-EE69-C3BC-2CDC66A0C88C}"/>
                </a:ext>
              </a:extLst>
            </p:cNvPr>
            <p:cNvGrpSpPr/>
            <p:nvPr/>
          </p:nvGrpSpPr>
          <p:grpSpPr>
            <a:xfrm>
              <a:off x="4336212" y="1662022"/>
              <a:ext cx="6021236" cy="1586495"/>
              <a:chOff x="-465826" y="4307456"/>
              <a:chExt cx="6021236" cy="1586495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8FCBD5F-79FE-B4B6-CAAB-5FDB5F4125C2}"/>
                  </a:ext>
                </a:extLst>
              </p:cNvPr>
              <p:cNvSpPr txBox="1"/>
              <p:nvPr/>
            </p:nvSpPr>
            <p:spPr>
              <a:xfrm>
                <a:off x="1173192" y="4307456"/>
                <a:ext cx="274320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2800" err="1">
                    <a:latin typeface="Aharoni"/>
                    <a:cs typeface="Aharoni"/>
                  </a:rPr>
                  <a:t>macOS</a:t>
                </a:r>
                <a:endParaRPr lang="pt-BR" sz="2800">
                  <a:latin typeface="Aharoni"/>
                  <a:cs typeface="Aharoni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CF17768-EB88-242C-96F8-1323F42D0D10}"/>
                  </a:ext>
                </a:extLst>
              </p:cNvPr>
              <p:cNvSpPr txBox="1"/>
              <p:nvPr/>
            </p:nvSpPr>
            <p:spPr>
              <a:xfrm>
                <a:off x="-465826" y="4724400"/>
                <a:ext cx="6021236" cy="116955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pt-BR" sz="1400">
                    <a:latin typeface="Aharoni"/>
                    <a:cs typeface="Segoe UI"/>
                  </a:rPr>
                  <a:t>Abra as Preferências do Sistema e clique em Rede.</a:t>
                </a:r>
                <a:r>
                  <a:rPr lang="pt-BR" sz="1400">
                    <a:latin typeface="Aharoni"/>
                    <a:cs typeface="Aharoni"/>
                  </a:rPr>
                  <a:t> </a:t>
                </a:r>
                <a:endParaRPr lang="pt-BR"/>
              </a:p>
              <a:p>
                <a:pPr marL="342900" indent="-342900">
                  <a:buAutoNum type="arabicPeriod"/>
                </a:pPr>
                <a:r>
                  <a:rPr lang="pt-BR" sz="1400">
                    <a:latin typeface="Aharoni"/>
                    <a:cs typeface="Segoe UI"/>
                  </a:rPr>
                  <a:t>Selecione a conexão que você está usando (Wi-Fi, Ethernet etc.).</a:t>
                </a:r>
                <a:r>
                  <a:rPr lang="pt-BR" sz="1400">
                    <a:latin typeface="Aharoni"/>
                    <a:cs typeface="Aharoni"/>
                  </a:rPr>
                  <a:t> </a:t>
                </a:r>
              </a:p>
              <a:p>
                <a:pPr marL="342900" indent="-342900">
                  <a:buAutoNum type="arabicPeriod"/>
                </a:pPr>
                <a:r>
                  <a:rPr lang="pt-BR" sz="1400">
                    <a:latin typeface="Aharoni"/>
                    <a:cs typeface="Segoe UI"/>
                  </a:rPr>
                  <a:t>Clique em "Avançado" e vá para a guia "Proxy".</a:t>
                </a:r>
                <a:r>
                  <a:rPr lang="pt-BR" sz="1400">
                    <a:latin typeface="Aharoni"/>
                    <a:cs typeface="Aharoni"/>
                  </a:rPr>
                  <a:t> </a:t>
                </a:r>
              </a:p>
              <a:p>
                <a:pPr marL="342900" indent="-342900">
                  <a:buAutoNum type="arabicPeriod"/>
                </a:pPr>
                <a:r>
                  <a:rPr lang="pt-BR" sz="1400">
                    <a:latin typeface="Aharoni"/>
                    <a:cs typeface="Segoe UI"/>
                  </a:rPr>
                  <a:t>Selecione "Configurar manualmente" e insira as informações do proxy.</a:t>
                </a:r>
                <a:r>
                  <a:rPr lang="pt-BR" sz="1400">
                    <a:latin typeface="Aharoni"/>
                    <a:cs typeface="Aharoni"/>
                  </a:rPr>
                  <a:t> </a:t>
                </a:r>
              </a:p>
            </p:txBody>
          </p:sp>
        </p:grpSp>
        <p:pic>
          <p:nvPicPr>
            <p:cNvPr id="20" name="Imagem 19" descr="Vírus Proxy (Mac) - Passos de remoção e configuração macOS (atualizado)">
              <a:extLst>
                <a:ext uri="{FF2B5EF4-FFF2-40B4-BE49-F238E27FC236}">
                  <a16:creationId xmlns:a16="http://schemas.microsoft.com/office/drawing/2014/main" id="{A199BADB-755B-D076-77EC-0E6BBD53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0871" y="3247666"/>
              <a:ext cx="5727580" cy="3482556"/>
            </a:xfrm>
            <a:prstGeom prst="rect">
              <a:avLst/>
            </a:prstGeom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6F41AE7-A2DB-531D-BC0D-509AA7F41A70}"/>
              </a:ext>
            </a:extLst>
          </p:cNvPr>
          <p:cNvGrpSpPr/>
          <p:nvPr/>
        </p:nvGrpSpPr>
        <p:grpSpPr>
          <a:xfrm>
            <a:off x="4422475" y="1647646"/>
            <a:ext cx="6006860" cy="5204335"/>
            <a:chOff x="4422475" y="1647646"/>
            <a:chExt cx="6006860" cy="5204335"/>
          </a:xfrm>
        </p:grpSpPr>
        <p:pic>
          <p:nvPicPr>
            <p:cNvPr id="24" name="Imagem 23" descr="Configurando Proxy no Ubuntu - WikiCTI">
              <a:extLst>
                <a:ext uri="{FF2B5EF4-FFF2-40B4-BE49-F238E27FC236}">
                  <a16:creationId xmlns:a16="http://schemas.microsoft.com/office/drawing/2014/main" id="{52F674B9-48C7-4185-A74B-5A79861A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4349" y="3355945"/>
              <a:ext cx="5801263" cy="3496036"/>
            </a:xfrm>
            <a:prstGeom prst="rect">
              <a:avLst/>
            </a:prstGeom>
          </p:spPr>
        </p:pic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ED3AA66-AC56-15B3-577A-82FC0D7B75D3}"/>
                </a:ext>
              </a:extLst>
            </p:cNvPr>
            <p:cNvGrpSpPr/>
            <p:nvPr/>
          </p:nvGrpSpPr>
          <p:grpSpPr>
            <a:xfrm>
              <a:off x="4422475" y="1647646"/>
              <a:ext cx="6006860" cy="2060514"/>
              <a:chOff x="-5751" y="4393721"/>
              <a:chExt cx="6006860" cy="2060514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19A33E-7DEB-CAC4-E07B-6C40AD8FECC0}"/>
                  </a:ext>
                </a:extLst>
              </p:cNvPr>
              <p:cNvSpPr txBox="1"/>
              <p:nvPr/>
            </p:nvSpPr>
            <p:spPr>
              <a:xfrm>
                <a:off x="1820173" y="4393721"/>
                <a:ext cx="234063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>
                    <a:latin typeface="Aharoni"/>
                    <a:cs typeface="Aharoni"/>
                  </a:rPr>
                  <a:t>Linux (Ubuntu)</a:t>
                </a: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1D67E40-A338-E39E-EF16-C26E2EB526A6}"/>
                  </a:ext>
                </a:extLst>
              </p:cNvPr>
              <p:cNvSpPr txBox="1"/>
              <p:nvPr/>
            </p:nvSpPr>
            <p:spPr>
              <a:xfrm>
                <a:off x="-5751" y="4853797"/>
                <a:ext cx="6006860" cy="160043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pt-BR" sz="1600">
                    <a:latin typeface="Aharoni"/>
                    <a:cs typeface="Aharoni"/>
                  </a:rPr>
                  <a:t>Abra as configurações de rede: vá para Configurações &gt; Rede. </a:t>
                </a:r>
                <a:endParaRPr lang="pt-BR"/>
              </a:p>
              <a:p>
                <a:pPr marL="342900" indent="-342900">
                  <a:buAutoNum type="arabicPeriod"/>
                </a:pPr>
                <a:r>
                  <a:rPr lang="pt-BR" sz="1600">
                    <a:latin typeface="Aharoni"/>
                    <a:cs typeface="Aharoni"/>
                  </a:rPr>
                  <a:t>Selecione sua conexão de rede e clique no ícone de configurações (engrenagem). </a:t>
                </a:r>
              </a:p>
              <a:p>
                <a:pPr marL="342900" indent="-342900">
                  <a:buAutoNum type="arabicPeriod"/>
                </a:pPr>
                <a:r>
                  <a:rPr lang="pt-BR" sz="1600">
                    <a:latin typeface="Aharoni"/>
                    <a:cs typeface="Aharoni"/>
                  </a:rPr>
                  <a:t>Vá para a seção de proxy e configure manualmente. </a:t>
                </a:r>
              </a:p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9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7CE6B3-B1CC-E8D0-5A0B-079CDA7F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152" y="6230208"/>
            <a:ext cx="1056607" cy="49923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FCA7245-8763-87C2-6679-CA7853E0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3" y="6225739"/>
            <a:ext cx="1069873" cy="51014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0BDF191-8187-E75E-1329-668940AF7A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5746" b="27182"/>
          <a:stretch/>
        </p:blipFill>
        <p:spPr>
          <a:xfrm>
            <a:off x="20" y="2"/>
            <a:ext cx="12191980" cy="11569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BB5DE09-1C28-327C-6E54-5678FBFD0467}"/>
              </a:ext>
            </a:extLst>
          </p:cNvPr>
          <p:cNvSpPr txBox="1"/>
          <p:nvPr/>
        </p:nvSpPr>
        <p:spPr>
          <a:xfrm>
            <a:off x="425570" y="1133311"/>
            <a:ext cx="113552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Aharoni"/>
                <a:cs typeface="Segoe UI"/>
              </a:rPr>
              <a:t>CONFIGURAÇÃO E ​IMPLEMENTAÇÃO</a:t>
            </a:r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321124A-A017-3E0E-19EB-8FA6F842F85D}"/>
              </a:ext>
            </a:extLst>
          </p:cNvPr>
          <p:cNvGrpSpPr/>
          <p:nvPr/>
        </p:nvGrpSpPr>
        <p:grpSpPr>
          <a:xfrm>
            <a:off x="3042250" y="1705155"/>
            <a:ext cx="5733689" cy="3775633"/>
            <a:chOff x="3042250" y="1705155"/>
            <a:chExt cx="5733689" cy="3775633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DC06C7F-DE4D-D8E3-8C26-BA757A5200F2}"/>
                </a:ext>
              </a:extLst>
            </p:cNvPr>
            <p:cNvSpPr txBox="1"/>
            <p:nvPr/>
          </p:nvSpPr>
          <p:spPr>
            <a:xfrm>
              <a:off x="3042250" y="1705155"/>
              <a:ext cx="5733689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Wingdings"/>
                <a:buChar char="v"/>
              </a:pPr>
              <a:r>
                <a:rPr lang="en-US" sz="2400" err="1">
                  <a:latin typeface="Aharoni"/>
                  <a:ea typeface="+mn-lt"/>
                  <a:cs typeface="+mn-lt"/>
                </a:rPr>
                <a:t>Implementação</a:t>
              </a:r>
              <a:r>
                <a:rPr lang="en-US" sz="2400">
                  <a:latin typeface="Aharoni"/>
                  <a:ea typeface="+mn-lt"/>
                  <a:cs typeface="+mn-lt"/>
                </a:rPr>
                <a:t> de proxies </a:t>
              </a:r>
              <a:r>
                <a:rPr lang="en-US" sz="2400" err="1">
                  <a:latin typeface="Aharoni"/>
                  <a:ea typeface="+mn-lt"/>
                  <a:cs typeface="+mn-lt"/>
                </a:rPr>
                <a:t>em</a:t>
              </a:r>
              <a:r>
                <a:rPr lang="en-US" sz="2400">
                  <a:latin typeface="Aharoni"/>
                  <a:ea typeface="+mn-lt"/>
                  <a:cs typeface="+mn-lt"/>
                </a:rPr>
                <a:t> ambientes </a:t>
              </a:r>
              <a:r>
                <a:rPr lang="en-US" sz="2400" err="1">
                  <a:latin typeface="Aharoni"/>
                  <a:ea typeface="+mn-lt"/>
                  <a:cs typeface="+mn-lt"/>
                </a:rPr>
                <a:t>corporativos</a:t>
              </a:r>
              <a:r>
                <a:rPr lang="en-US" sz="2400">
                  <a:latin typeface="Aharoni"/>
                  <a:ea typeface="+mn-lt"/>
                  <a:cs typeface="+mn-lt"/>
                </a:rPr>
                <a:t> e de rede local </a:t>
              </a:r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9FFDA5D-ACB3-FC31-F8D8-EB62AF3146FD}"/>
                </a:ext>
              </a:extLst>
            </p:cNvPr>
            <p:cNvSpPr txBox="1"/>
            <p:nvPr/>
          </p:nvSpPr>
          <p:spPr>
            <a:xfrm>
              <a:off x="3547613" y="2895465"/>
              <a:ext cx="4698520" cy="25853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Escolha</a:t>
              </a:r>
              <a:r>
                <a:rPr lang="en-US">
                  <a:latin typeface="Aharoni"/>
                  <a:cs typeface="Arial"/>
                </a:rPr>
                <a:t> do Software Proxy</a:t>
              </a:r>
            </a:p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Instalação</a:t>
              </a:r>
              <a:r>
                <a:rPr lang="en-US">
                  <a:latin typeface="Aharoni"/>
                  <a:cs typeface="Arial"/>
                </a:rPr>
                <a:t> e </a:t>
              </a:r>
              <a:r>
                <a:rPr lang="en-US" err="1">
                  <a:latin typeface="Aharoni"/>
                  <a:cs typeface="Arial"/>
                </a:rPr>
                <a:t>Configuração</a:t>
              </a:r>
              <a:r>
                <a:rPr lang="en-US">
                  <a:latin typeface="Aharoni"/>
                  <a:cs typeface="Arial"/>
                </a:rPr>
                <a:t> do Proxy</a:t>
              </a:r>
            </a:p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Configuração</a:t>
              </a:r>
              <a:r>
                <a:rPr lang="en-US">
                  <a:latin typeface="Aharoni"/>
                  <a:cs typeface="Arial"/>
                </a:rPr>
                <a:t> dos </a:t>
              </a:r>
              <a:r>
                <a:rPr lang="en-US" err="1">
                  <a:latin typeface="Aharoni"/>
                  <a:cs typeface="Arial"/>
                </a:rPr>
                <a:t>Clientes</a:t>
              </a:r>
              <a:endParaRPr lang="en-US">
                <a:latin typeface="Aharoni"/>
                <a:cs typeface="Arial"/>
              </a:endParaRPr>
            </a:p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Autenticação</a:t>
              </a:r>
              <a:r>
                <a:rPr lang="en-US">
                  <a:latin typeface="Aharoni"/>
                  <a:cs typeface="Arial"/>
                </a:rPr>
                <a:t> de </a:t>
              </a:r>
              <a:r>
                <a:rPr lang="en-US" err="1">
                  <a:latin typeface="Aharoni"/>
                  <a:cs typeface="Arial"/>
                </a:rPr>
                <a:t>Usuário</a:t>
              </a:r>
              <a:endParaRPr lang="en-US">
                <a:latin typeface="Aharoni"/>
                <a:cs typeface="Arial"/>
              </a:endParaRPr>
            </a:p>
            <a:p>
              <a:pPr marL="228600" indent="-228600">
                <a:buAutoNum type="arabicPeriod"/>
              </a:pPr>
              <a:r>
                <a:rPr lang="en-US">
                  <a:latin typeface="Aharoni"/>
                  <a:cs typeface="Arial"/>
                </a:rPr>
                <a:t>Logging e </a:t>
              </a:r>
              <a:r>
                <a:rPr lang="en-US" err="1">
                  <a:latin typeface="Aharoni"/>
                  <a:cs typeface="Arial"/>
                </a:rPr>
                <a:t>Monitoramento</a:t>
              </a:r>
              <a:endParaRPr lang="en-US">
                <a:latin typeface="Aharoni"/>
                <a:cs typeface="Arial"/>
              </a:endParaRPr>
            </a:p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Implementação</a:t>
              </a:r>
              <a:r>
                <a:rPr lang="en-US">
                  <a:latin typeface="Aharoni"/>
                  <a:cs typeface="Arial"/>
                </a:rPr>
                <a:t> de </a:t>
              </a:r>
              <a:r>
                <a:rPr lang="en-US" err="1">
                  <a:latin typeface="Aharoni"/>
                  <a:cs typeface="Arial"/>
                </a:rPr>
                <a:t>Políticas</a:t>
              </a:r>
              <a:r>
                <a:rPr lang="en-US">
                  <a:latin typeface="Aharoni"/>
                  <a:cs typeface="Arial"/>
                </a:rPr>
                <a:t> de Segurança</a:t>
              </a:r>
            </a:p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Otimização</a:t>
              </a:r>
              <a:r>
                <a:rPr lang="en-US">
                  <a:latin typeface="Aharoni"/>
                  <a:cs typeface="Arial"/>
                </a:rPr>
                <a:t> de </a:t>
              </a:r>
              <a:r>
                <a:rPr lang="en-US" err="1">
                  <a:latin typeface="Aharoni"/>
                  <a:cs typeface="Arial"/>
                </a:rPr>
                <a:t>Desempenho</a:t>
              </a:r>
              <a:endParaRPr lang="en-US">
                <a:latin typeface="Aharoni"/>
                <a:cs typeface="Arial"/>
              </a:endParaRPr>
            </a:p>
            <a:p>
              <a:pPr marL="228600" indent="-228600">
                <a:buAutoNum type="arabicPeriod"/>
              </a:pPr>
              <a:r>
                <a:rPr lang="en-US" err="1">
                  <a:latin typeface="Aharoni"/>
                  <a:cs typeface="Arial"/>
                </a:rPr>
                <a:t>Atualizações</a:t>
              </a:r>
              <a:r>
                <a:rPr lang="en-US">
                  <a:latin typeface="Aharoni"/>
                  <a:cs typeface="Arial"/>
                </a:rPr>
                <a:t> e </a:t>
              </a:r>
              <a:r>
                <a:rPr lang="en-US" err="1">
                  <a:latin typeface="Aharoni"/>
                  <a:cs typeface="Arial"/>
                </a:rPr>
                <a:t>Manutenção</a:t>
              </a:r>
              <a:endParaRPr lang="pt-BR">
                <a:latin typeface="Aharoni"/>
                <a:cs typeface="Aharoni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5645502-5ED2-44F8-D158-BCD94916EBCA}"/>
              </a:ext>
            </a:extLst>
          </p:cNvPr>
          <p:cNvGrpSpPr/>
          <p:nvPr/>
        </p:nvGrpSpPr>
        <p:grpSpPr>
          <a:xfrm>
            <a:off x="3042249" y="1705155"/>
            <a:ext cx="5733690" cy="3768095"/>
            <a:chOff x="3042249" y="1705155"/>
            <a:chExt cx="5733690" cy="3768095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615414-AA10-6CF0-9ED9-2DB04AA83963}"/>
                </a:ext>
              </a:extLst>
            </p:cNvPr>
            <p:cNvSpPr txBox="1"/>
            <p:nvPr/>
          </p:nvSpPr>
          <p:spPr>
            <a:xfrm>
              <a:off x="3042249" y="1705155"/>
              <a:ext cx="573369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Wingdings"/>
                <a:buChar char="v"/>
              </a:pPr>
              <a:r>
                <a:rPr lang="en-US" sz="2400" err="1">
                  <a:latin typeface="Aharoni"/>
                  <a:cs typeface="Aharoni"/>
                </a:rPr>
                <a:t>Considerações</a:t>
              </a:r>
              <a:r>
                <a:rPr lang="en-US" sz="2400">
                  <a:latin typeface="Aharoni"/>
                  <a:cs typeface="Aharoni"/>
                </a:rPr>
                <a:t> de </a:t>
              </a:r>
              <a:r>
                <a:rPr lang="en-US" sz="2400" err="1">
                  <a:latin typeface="Aharoni"/>
                  <a:cs typeface="Aharoni"/>
                </a:rPr>
                <a:t>segurança</a:t>
              </a:r>
              <a:r>
                <a:rPr lang="en-US" sz="2400">
                  <a:latin typeface="Aharoni"/>
                  <a:cs typeface="Aharoni"/>
                </a:rPr>
                <a:t> </a:t>
              </a:r>
              <a:r>
                <a:rPr lang="en-US" sz="2400" err="1">
                  <a:latin typeface="Aharoni"/>
                  <a:cs typeface="Aharoni"/>
                </a:rPr>
                <a:t>ao</a:t>
              </a:r>
              <a:r>
                <a:rPr lang="en-US" sz="2400">
                  <a:latin typeface="Aharoni"/>
                  <a:cs typeface="Aharoni"/>
                </a:rPr>
                <a:t> </a:t>
              </a:r>
              <a:r>
                <a:rPr lang="en-US" sz="2400" err="1">
                  <a:latin typeface="Aharoni"/>
                  <a:cs typeface="Aharoni"/>
                </a:rPr>
                <a:t>configurar</a:t>
              </a:r>
              <a:r>
                <a:rPr lang="en-US" sz="2400">
                  <a:latin typeface="Aharoni"/>
                  <a:cs typeface="Aharoni"/>
                </a:rPr>
                <a:t> e </a:t>
              </a:r>
              <a:r>
                <a:rPr lang="en-US" sz="2400" err="1">
                  <a:latin typeface="Aharoni"/>
                  <a:cs typeface="Aharoni"/>
                </a:rPr>
                <a:t>implementar</a:t>
              </a:r>
              <a:r>
                <a:rPr lang="en-US" sz="2400">
                  <a:latin typeface="Aharoni"/>
                  <a:cs typeface="Aharoni"/>
                </a:rPr>
                <a:t> proxies </a:t>
              </a:r>
              <a:endParaRPr lang="en-US">
                <a:latin typeface="Aharoni"/>
                <a:cs typeface="Aharoni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D0E298B-3BF7-8C30-6C0D-CB5ED4F013A2}"/>
                </a:ext>
              </a:extLst>
            </p:cNvPr>
            <p:cNvSpPr txBox="1"/>
            <p:nvPr/>
          </p:nvSpPr>
          <p:spPr>
            <a:xfrm>
              <a:off x="3631720" y="2610928"/>
              <a:ext cx="4928558" cy="286232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Font typeface=""/>
                <a:buAutoNum type="arabicPeriod"/>
              </a:pPr>
              <a:r>
                <a:rPr lang="en-US" err="1">
                  <a:latin typeface="Aharoni"/>
                  <a:cs typeface="Aharoni"/>
                </a:rPr>
                <a:t>Autenticação</a:t>
              </a:r>
              <a:r>
                <a:rPr lang="en-US">
                  <a:latin typeface="Aharoni"/>
                  <a:cs typeface="Aharoni"/>
                </a:rPr>
                <a:t> Forte</a:t>
              </a:r>
            </a:p>
            <a:p>
              <a:pPr>
                <a:buFont typeface=""/>
                <a:buAutoNum type="arabicPeriod"/>
              </a:pPr>
              <a:r>
                <a:rPr lang="en-US" err="1">
                  <a:latin typeface="Aharoni"/>
                  <a:cs typeface="Aharoni"/>
                </a:rPr>
                <a:t>Criptografia</a:t>
              </a:r>
            </a:p>
            <a:p>
              <a:pPr>
                <a:buFont typeface=""/>
                <a:buAutoNum type="arabicPeriod"/>
              </a:pPr>
              <a:r>
                <a:rPr lang="en-US">
                  <a:latin typeface="Aharoni"/>
                  <a:cs typeface="Aharoni"/>
                </a:rPr>
                <a:t>Auditoria de Logs</a:t>
              </a:r>
            </a:p>
            <a:p>
              <a:pPr>
                <a:buFont typeface=""/>
                <a:buAutoNum type="arabicPeriod"/>
              </a:pPr>
              <a:r>
                <a:rPr lang="en-US" err="1">
                  <a:latin typeface="Aharoni"/>
                  <a:cs typeface="Aharoni"/>
                </a:rPr>
                <a:t>Filtragem</a:t>
              </a:r>
              <a:r>
                <a:rPr lang="en-US">
                  <a:latin typeface="Aharoni"/>
                  <a:cs typeface="Aharoni"/>
                </a:rPr>
                <a:t> de </a:t>
              </a:r>
              <a:r>
                <a:rPr lang="en-US" err="1">
                  <a:latin typeface="Aharoni"/>
                  <a:cs typeface="Aharoni"/>
                </a:rPr>
                <a:t>Conteúdo</a:t>
              </a:r>
            </a:p>
            <a:p>
              <a:pPr>
                <a:buFont typeface=""/>
                <a:buAutoNum type="arabicPeriod"/>
              </a:pPr>
              <a:r>
                <a:rPr lang="en-US" err="1">
                  <a:latin typeface="Aharoni"/>
                  <a:cs typeface="Aharoni"/>
                </a:rPr>
                <a:t>Prevenção</a:t>
              </a:r>
              <a:r>
                <a:rPr lang="en-US">
                  <a:latin typeface="Aharoni"/>
                  <a:cs typeface="Aharoni"/>
                </a:rPr>
                <a:t> de </a:t>
              </a:r>
              <a:r>
                <a:rPr lang="en-US" err="1">
                  <a:latin typeface="Aharoni"/>
                  <a:cs typeface="Aharoni"/>
                </a:rPr>
                <a:t>Vazamento</a:t>
              </a:r>
              <a:r>
                <a:rPr lang="en-US">
                  <a:latin typeface="Aharoni"/>
                  <a:cs typeface="Aharoni"/>
                </a:rPr>
                <a:t> de Dados</a:t>
              </a:r>
            </a:p>
            <a:p>
              <a:pPr>
                <a:buFont typeface=""/>
                <a:buAutoNum type="arabicPeriod"/>
              </a:pPr>
              <a:r>
                <a:rPr lang="en-US" err="1">
                  <a:latin typeface="Aharoni"/>
                  <a:cs typeface="Aharoni"/>
                </a:rPr>
                <a:t>Atualizações</a:t>
              </a:r>
              <a:r>
                <a:rPr lang="en-US">
                  <a:latin typeface="Aharoni"/>
                  <a:cs typeface="Aharoni"/>
                </a:rPr>
                <a:t> </a:t>
              </a:r>
              <a:r>
                <a:rPr lang="en-US" err="1">
                  <a:latin typeface="Aharoni"/>
                  <a:cs typeface="Aharoni"/>
                </a:rPr>
                <a:t>Regulares</a:t>
              </a:r>
            </a:p>
            <a:p>
              <a:pPr>
                <a:buFont typeface=""/>
                <a:buAutoNum type="arabicPeriod"/>
              </a:pPr>
              <a:r>
                <a:rPr lang="en-US">
                  <a:latin typeface="Aharoni"/>
                  <a:cs typeface="Aharoni"/>
                </a:rPr>
                <a:t>Segmentação de Rede</a:t>
              </a:r>
            </a:p>
            <a:p>
              <a:pPr>
                <a:buFont typeface=""/>
                <a:buAutoNum type="arabicPeriod"/>
              </a:pPr>
              <a:r>
                <a:rPr lang="en-US">
                  <a:latin typeface="Aharoni"/>
                  <a:cs typeface="Aharoni"/>
                </a:rPr>
                <a:t>Testes de Penetração</a:t>
              </a:r>
            </a:p>
            <a:p>
              <a:pPr>
                <a:buFont typeface=""/>
                <a:buAutoNum type="arabicPeriod"/>
              </a:pPr>
              <a:r>
                <a:rPr lang="en-US">
                  <a:latin typeface="Aharoni"/>
                  <a:cs typeface="Aharoni"/>
                </a:rPr>
                <a:t>Monitoramento Contínuo</a:t>
              </a:r>
            </a:p>
            <a:p>
              <a:pPr>
                <a:buFont typeface=""/>
                <a:buAutoNum type="arabicPeriod"/>
              </a:pPr>
              <a:r>
                <a:rPr lang="en-US">
                  <a:latin typeface="Aharoni"/>
                  <a:cs typeface="Aharoni"/>
                </a:rPr>
                <a:t>Políticas de Uso Aceitável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1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9734ef-ed61-47a9-b350-3c105d3b922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F93D9AA63C341B277EA43B1A607F0" ma:contentTypeVersion="12" ma:contentTypeDescription="Create a new document." ma:contentTypeScope="" ma:versionID="453fcde31709f781cd385e0ab52aad57">
  <xsd:schema xmlns:xsd="http://www.w3.org/2001/XMLSchema" xmlns:xs="http://www.w3.org/2001/XMLSchema" xmlns:p="http://schemas.microsoft.com/office/2006/metadata/properties" xmlns:ns3="ff9734ef-ed61-47a9-b350-3c105d3b9220" xmlns:ns4="5a066ee0-45df-440a-95da-dfa4c119f82d" targetNamespace="http://schemas.microsoft.com/office/2006/metadata/properties" ma:root="true" ma:fieldsID="03f59ee0f268295b67b01adf33c863f9" ns3:_="" ns4:_="">
    <xsd:import namespace="ff9734ef-ed61-47a9-b350-3c105d3b9220"/>
    <xsd:import namespace="5a066ee0-45df-440a-95da-dfa4c119f8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34ef-ed61-47a9-b350-3c105d3b92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66ee0-45df-440a-95da-dfa4c119f8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4E90B-3571-45B0-9F54-428EC529D946}">
  <ds:schemaRefs>
    <ds:schemaRef ds:uri="5a066ee0-45df-440a-95da-dfa4c119f82d"/>
    <ds:schemaRef ds:uri="ff9734ef-ed61-47a9-b350-3c105d3b92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D5F9E2-F0F7-4D22-A146-7179538140CE}">
  <ds:schemaRefs>
    <ds:schemaRef ds:uri="5a066ee0-45df-440a-95da-dfa4c119f82d"/>
    <ds:schemaRef ds:uri="ff9734ef-ed61-47a9-b350-3c105d3b92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CC5E95-1029-43CD-9BBD-5009BEED99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BjornVTI</vt:lpstr>
      <vt:lpstr>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Estudo de caso</vt:lpstr>
      <vt:lpstr>Resultados: estudo de caso</vt:lpstr>
      <vt:lpstr>Resultados: estudo de caso</vt:lpstr>
      <vt:lpstr>Resultados: estudo de caso</vt:lpstr>
      <vt:lpstr>Resultados: estudo de caso</vt:lpstr>
      <vt:lpstr>Resultados: estudo de caso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EVERTON PAZ DA SILVA</dc:creator>
  <cp:revision>1</cp:revision>
  <dcterms:created xsi:type="dcterms:W3CDTF">2024-04-03T10:41:37Z</dcterms:created>
  <dcterms:modified xsi:type="dcterms:W3CDTF">2024-04-04T21:18:56Z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0x01010015CF93D9AA63C341B277EA43B1A607F0</vt:lpwstr>
  </property>
</Properties>
</file>