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080AB4-08C0-45F6-8301-D2D887C1C5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622DD2-73E0-423A-80C0-D468CF27B0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29E87E-4F9F-4EED-A35A-4E0FA65E01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1C1CCE-BE13-463D-A318-74962B3698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52890A-F593-4A52-99E3-1C56B594C0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CE70D7A-397D-4098-9798-96F0BE3553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36C6DB-0BE2-457E-AACE-EE4735CDFB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D8AB0C-A3D4-4AAB-9D7B-1985C873B84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7EB9AC-2874-4EA7-B2F2-71AF340E73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CC0532-96B9-4BDA-9E73-D04CC58FF9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8204B8-DFE3-4A53-893A-F6412AC18E7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3DC6F45-C37E-4CDF-AE63-3400F8A4424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19FD24-7EFB-435C-9123-07224395B8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440623-D6A2-4212-AA61-F613692F8A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B4D5D87-FFA1-430B-84E1-A3C1CCD09B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7B98153-4465-47BD-AF88-B9E2566C64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7B4E36-8734-4B0A-820A-B29BEFC271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8C02DE-68DF-4F2D-9DD2-C9E86EEA23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120F0D-3998-4D92-995F-C259CD3377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2239F0-C67D-419D-8943-19545722A5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3B7147C-CA8B-43F4-B9E9-373EB5EEA2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1C2A0A7-725E-4459-A628-73ADC2E19C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A5BB1E-8993-421C-831F-A765CBFFB9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35247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689160" y="14850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36000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/>
          </p:nvPr>
        </p:nvSpPr>
        <p:spPr>
          <a:xfrm>
            <a:off x="35247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/>
          </p:nvPr>
        </p:nvSpPr>
        <p:spPr>
          <a:xfrm>
            <a:off x="6689160" y="3459600"/>
            <a:ext cx="301356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25609D-39D5-451A-B053-88E62A89029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60000" y="225720"/>
            <a:ext cx="9360000" cy="333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155920" y="34596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155920" y="1485000"/>
            <a:ext cx="456732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360000" y="3459600"/>
            <a:ext cx="9360000" cy="180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80000" cy="2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80000" cy="1215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Click to edit the outline text format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lvl="1" marL="864000" indent="-324000">
              <a:spcAft>
                <a:spcPts val="850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2c3e50"/>
                </a:solidFill>
                <a:latin typeface="Source Sans Pro"/>
              </a:rPr>
              <a:t>Second Outline Level</a:t>
            </a:r>
            <a:endParaRPr b="0" lang="en-US" sz="2100" spc="-1" strike="noStrike">
              <a:solidFill>
                <a:srgbClr val="2c3e5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2c3e50"/>
                </a:solidFill>
                <a:latin typeface="Source Sans Pro"/>
              </a:rPr>
              <a:t>Third Outline Level</a:t>
            </a:r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  <a:p>
            <a:pPr lvl="3" marL="1728000" indent="-216000">
              <a:spcAft>
                <a:spcPts val="425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4" marL="2160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5" marL="2592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  <a:p>
            <a:pPr lvl="6" marL="3024000" indent="-216000">
              <a:spcAft>
                <a:spcPts val="213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2c3e50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6" name=""/>
          <p:cNvSpPr/>
          <p:nvPr/>
        </p:nvSpPr>
        <p:spPr>
          <a:xfrm>
            <a:off x="9315000" y="5175000"/>
            <a:ext cx="450000" cy="45000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p>
            <a:pPr algn="ctr"/>
            <a:fld id="{0134815E-6F33-4B76-90EE-E22ED14DD1BA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0080000" cy="378000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Click to edit the title text format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marL="345600" indent="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691200" indent="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036800" indent="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382400" indent="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17280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0736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24192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25ECB5F6-FAC7-4B11-8CA4-E33688497CB9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8" name=""/>
          <p:cNvSpPr/>
          <p:nvPr/>
        </p:nvSpPr>
        <p:spPr>
          <a:xfrm>
            <a:off x="2520000" y="1350000"/>
            <a:ext cx="5040000" cy="189000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8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buNone/>
            </a:pPr>
            <a:r>
              <a:rPr b="1" lang="en-US" sz="2700" spc="-1" strike="noStrike">
                <a:solidFill>
                  <a:srgbClr val="2c3e50"/>
                </a:solidFill>
                <a:latin typeface="Source Sans Pro Black"/>
              </a:rPr>
              <a:t>Click to edit the title text format</a:t>
            </a:r>
            <a:endParaRPr b="1" lang="en-US" sz="2700" spc="-1" strike="noStrike">
              <a:solidFill>
                <a:srgbClr val="2c3e50"/>
              </a:solidFill>
              <a:latin typeface="Source Sans Pro Black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30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375840" indent="0">
              <a:spcAft>
                <a:spcPts val="65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Click to edit the outline text format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1" marL="751680" indent="0">
              <a:spcAft>
                <a:spcPts val="850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Second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2" marL="1127520" indent="0">
              <a:spcAft>
                <a:spcPts val="63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Third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3" marL="1503360" indent="0">
              <a:spcAft>
                <a:spcPts val="425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4" marL="187920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5" marL="225504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  <a:p>
            <a:pPr lvl="6" marL="2630880" indent="0">
              <a:spcAft>
                <a:spcPts val="213"/>
              </a:spcAft>
            </a:pPr>
            <a:r>
              <a:rPr b="0" lang="en-US" sz="1500" spc="-1" strike="noStrike">
                <a:solidFill>
                  <a:srgbClr val="ffffff"/>
                </a:solidFill>
                <a:latin typeface="Source Sans Pro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Source Sans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8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20000" cy="54000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buNone/>
            </a:pPr>
            <a:fld id="{DAC742B3-C9F9-4F74-B0C2-E01696EFAC09}" type="slidenum">
              <a:rPr b="1" lang="en-US" sz="1800" spc="-1" strike="noStrike">
                <a:solidFill>
                  <a:srgbClr val="ffffff"/>
                </a:solidFill>
                <a:latin typeface="Source Sans Pro Black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Source Sans Pro Blac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283500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Classificação Dermatology Dataset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360000" y="3915000"/>
            <a:ext cx="9360000" cy="148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Trabalho de Mineração de Dados</a:t>
            </a:r>
            <a:br>
              <a:rPr sz="2200"/>
            </a:br>
            <a:r>
              <a:rPr b="0" lang="en-US" sz="2200" spc="-1" strike="noStrike">
                <a:solidFill>
                  <a:srgbClr val="ffffff"/>
                </a:solidFill>
                <a:latin typeface="Source Sans Pro"/>
              </a:rPr>
              <a:t>Gabriel Barco | Igor Lima | Tárcis Moreda</a:t>
            </a:r>
            <a:endParaRPr b="0" lang="en-US" sz="2200" spc="-1" strike="noStrike">
              <a:solidFill>
                <a:srgbClr val="ffffff"/>
              </a:solidFill>
              <a:latin typeface="Source Sans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Dataset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Dermatológico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Eritemato Escamosas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33 Atributos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760400" y="2971800"/>
            <a:ext cx="6559560" cy="207072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Bibliotecas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Leitura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Tratamento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Classificação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374120" y="2941560"/>
            <a:ext cx="7332120" cy="2195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Leitura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Leitura de arquivo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Tratamento dos dados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Padronização do</a:t>
            </a:r>
            <a:br>
              <a:rPr sz="2400"/>
            </a:b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tipo de dado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4257720" y="1191600"/>
            <a:ext cx="5822280" cy="2057400"/>
          </a:xfrm>
          <a:prstGeom prst="rect">
            <a:avLst/>
          </a:prstGeom>
          <a:ln w="1080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145520" y="3429000"/>
            <a:ext cx="7789320" cy="196956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Classificação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DecisionTreeClassifier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Acurácia: 94%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0" y="3015000"/>
            <a:ext cx="10079640" cy="201420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360000" y="1485000"/>
            <a:ext cx="936000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2c3e50"/>
                </a:solidFill>
                <a:latin typeface="Source Sans Pro Semibold"/>
              </a:rPr>
              <a:t>Plot da árvore</a:t>
            </a:r>
            <a:endParaRPr b="1" lang="en-US" sz="2400" spc="-1" strike="noStrike">
              <a:solidFill>
                <a:srgbClr val="2c3e50"/>
              </a:solidFill>
              <a:latin typeface="Source Sans Pro Semibold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60000" cy="7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2700" spc="-1" strike="noStrike">
                <a:solidFill>
                  <a:srgbClr val="ffffff"/>
                </a:solidFill>
                <a:latin typeface="Source Sans Pro Black"/>
              </a:rPr>
              <a:t>Árvore de Decisão</a:t>
            </a:r>
            <a:endParaRPr b="1" lang="en-US" sz="2700" spc="-1" strike="noStrike">
              <a:solidFill>
                <a:srgbClr val="ffffff"/>
              </a:solidFill>
              <a:latin typeface="Source Sans Pro Black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030320" y="2441160"/>
            <a:ext cx="8019720" cy="172368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0" y="0"/>
            <a:ext cx="10080000" cy="5715000"/>
          </a:xfrm>
          <a:prstGeom prst="rect">
            <a:avLst/>
          </a:prstGeom>
          <a:solidFill>
            <a:srgbClr val="ffffff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rgbClr val="2c3e50"/>
              </a:solidFill>
              <a:latin typeface="Source Sans Pro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685800" y="360"/>
            <a:ext cx="8482680" cy="5669640"/>
          </a:xfrm>
          <a:prstGeom prst="rect">
            <a:avLst/>
          </a:prstGeom>
          <a:ln w="108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2023-06-28T16:13:28Z</dcterms:created>
  <dc:creator/>
  <dc:description/>
  <dc:language>en-US</dc:language>
  <cp:lastModifiedBy/>
  <dcterms:modified xsi:type="dcterms:W3CDTF">2023-06-28T19:16:09Z</dcterms:modified>
  <cp:revision>17</cp:revision>
  <dc:subject/>
  <dc:title>Midnightblue</dc:title>
</cp:coreProperties>
</file>