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_rels/theme1.xml.rels" ContentType="application/vnd.openxmlformats-package.relationships+xml"/>
  <Override PartName="/ppt/theme/_rels/theme2.xml.rels" ContentType="application/vnd.openxmlformats-package.relationships+xml"/>
  <Override PartName="/ppt/theme/_rels/theme3.xml.rels" ContentType="application/vnd.openxmlformats-package.relationships+xml"/>
  <Override PartName="/ppt/theme/_rels/theme4.xml.rels" ContentType="application/vnd.openxmlformats-package.relationships+xml"/>
  <Override PartName="/ppt/theme/_rels/theme5.xml.rels" ContentType="application/vnd.openxmlformats-package.relationships+xml"/>
  <Override PartName="/ppt/theme/_rels/theme6.xml.rels" ContentType="application/vnd.openxmlformats-package.relationships+xml"/>
  <Override PartName="/ppt/theme/_rels/theme7.xml.rels" ContentType="application/vnd.openxmlformats-package.relationships+xml"/>
  <Override PartName="/ppt/theme/_rels/theme8.xml.rels" ContentType="application/vnd.openxmlformats-package.relationships+xml"/>
  <Override PartName="/ppt/theme/_rels/theme9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Clique para mover o slide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dt" idx="2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PlaceHolder 5"/>
          <p:cNvSpPr>
            <a:spLocks noGrp="1"/>
          </p:cNvSpPr>
          <p:nvPr>
            <p:ph type="ftr" idx="2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PlaceHolder 6"/>
          <p:cNvSpPr>
            <a:spLocks noGrp="1"/>
          </p:cNvSpPr>
          <p:nvPr>
            <p:ph type="sldNum" idx="3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C5B10DC-9809-43E3-B3CC-5225CBADBA9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E174D6A-CCEF-4F2B-AE80-FC6A9A61CB9D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0805A8-C716-4CBF-A7CC-57BB01082B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4F057D8-2D13-4154-A8E9-7896A2E87F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360" cy="35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16840" y="2249640"/>
            <a:ext cx="4833360" cy="35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1A6EFF-343A-4880-A17B-A459167290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D1A129-88CE-4EC0-9C2F-5663E48D67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C8282C-F37C-4316-9947-3F7BD02274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040E826-A13C-459D-B772-F053CC8253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96875F1-81F9-4785-AE3F-07FE989E28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9ED5F3C-43AB-451C-8F9C-BEF3764ED0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EA39B03-7ECA-4D1B-AC27-D3520DEB40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194607F-ABD3-416C-B1EA-D6AB118507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grpSp>
        <p:nvGrpSpPr>
          <p:cNvPr id="1" name="Grupo 7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2" name="Grupo 8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3" name="Retângulo 5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" name="Forma livre 6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" name="Forma Livre 7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Forma livre 8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10080"/>
                  <a:gd name="textAreaBottom" fmla="*/ 1811160 h 181008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Forma Livre 9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" name="Forma livre 10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429200"/>
                  <a:gd name="textAreaBottom" fmla="*/ 1430280 h 142920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" name="Forma livre 11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Forma livre 12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Forma livre 13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Forma livre 14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>
                  <a:gd name="textAreaLeft" fmla="*/ 0 w 421200"/>
                  <a:gd name="textAreaRight" fmla="*/ 422280 w 421200"/>
                  <a:gd name="textAreaTop" fmla="*/ 0 h 525960"/>
                  <a:gd name="textAreaBottom" fmla="*/ 527040 h 52596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" name="Forma livre 15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>
                  <a:gd name="textAreaLeft" fmla="*/ 0 w 160920"/>
                  <a:gd name="textAreaRight" fmla="*/ 162000 w 16092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Linha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Forma livre 17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6000"/>
                  <a:gd name="textAreaBottom" fmla="*/ 127080 h 12600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Forma livre 18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>
                  <a:gd name="textAreaLeft" fmla="*/ 0 w 146520"/>
                  <a:gd name="textAreaRight" fmla="*/ 147600 w 146520"/>
                  <a:gd name="textAreaTop" fmla="*/ 0 h 479880"/>
                  <a:gd name="textAreaBottom" fmla="*/ 480960 h 47988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Forma livre 19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2920 w 141840"/>
                  <a:gd name="textAreaTop" fmla="*/ 0 h 475200"/>
                  <a:gd name="textAreaBottom" fmla="*/ 476280 h 47520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Forma livre 20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>
                  <a:gd name="textAreaLeft" fmla="*/ 0 w 113400"/>
                  <a:gd name="textAreaRight" fmla="*/ 114480 w 113400"/>
                  <a:gd name="textAreaTop" fmla="*/ 0 h 106920"/>
                  <a:gd name="textAreaBottom" fmla="*/ 108000 h 10692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" name="Retângulo 21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" name="Forma livre 22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" name="Forma livre 23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" name="Forma livre 24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>
                  <a:gd name="textAreaLeft" fmla="*/ 0 w 84600"/>
                  <a:gd name="textAreaRight" fmla="*/ 85680 w 84600"/>
                  <a:gd name="textAreaTop" fmla="*/ 0 h 1215000"/>
                  <a:gd name="textAreaBottom" fmla="*/ 1216080 h 121500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Forma livre 25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Forma livre 26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>
                  <a:gd name="textAreaLeft" fmla="*/ 0 w 373680"/>
                  <a:gd name="textAreaRight" fmla="*/ 374760 w 373680"/>
                  <a:gd name="textAreaTop" fmla="*/ 0 h 1424520"/>
                  <a:gd name="textAreaBottom" fmla="*/ 1425600 h 142452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Forma livre 27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" name="Forma livre 28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" name="Forma livre 29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" name="Forma livre 30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6600"/>
                  <a:gd name="textAreaBottom" fmla="*/ 517680 h 51660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Forma livre 31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0" name="Grupo 9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31" name="Forma livre 32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1560"/>
                  <a:gd name="textAreaBottom" fmla="*/ 512640 h 51156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" name="Forma livre 33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1200"/>
                  <a:gd name="textAreaBottom" fmla="*/ 152280 h 15120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Forma livre 34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" name="Forma livre 35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>
                  <a:gd name="textAreaLeft" fmla="*/ 0 w 297360"/>
                  <a:gd name="textAreaRight" fmla="*/ 298440 w 297360"/>
                  <a:gd name="textAreaTop" fmla="*/ 0 h 1153080"/>
                  <a:gd name="textAreaBottom" fmla="*/ 1154160 h 115308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" name="Forma livre 36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4440"/>
                  <a:gd name="textAreaBottom" fmla="*/ 155520 h 15444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" name="Forma livre 37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>
                  <a:gd name="textAreaLeft" fmla="*/ 0 w 303840"/>
                  <a:gd name="textAreaRight" fmla="*/ 304920 w 303840"/>
                  <a:gd name="textAreaTop" fmla="*/ 0 h 1543680"/>
                  <a:gd name="textAreaBottom" fmla="*/ 1544760 h 154368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" name="Forma livre 38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" name="Forma livre 39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>
                  <a:gd name="textAreaLeft" fmla="*/ 0 w 306720"/>
                  <a:gd name="textAreaRight" fmla="*/ 307800 w 30672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" name="Forma livre 40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" name="Retângulo 41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41" name="Imagem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grpSp>
        <p:nvGrpSpPr>
          <p:cNvPr id="42" name="Grupo 10"/>
          <p:cNvGrpSpPr/>
          <p:nvPr/>
        </p:nvGrpSpPr>
        <p:grpSpPr>
          <a:xfrm>
            <a:off x="0" y="0"/>
            <a:ext cx="2304000" cy="6856920"/>
            <a:chOff x="0" y="0"/>
            <a:chExt cx="2304000" cy="6856920"/>
          </a:xfrm>
        </p:grpSpPr>
        <p:sp>
          <p:nvSpPr>
            <p:cNvPr id="43" name="Retângulo 5"/>
            <p:cNvSpPr/>
            <p:nvPr/>
          </p:nvSpPr>
          <p:spPr>
            <a:xfrm>
              <a:off x="1209600" y="4680"/>
              <a:ext cx="22680" cy="2180160"/>
            </a:xfrm>
            <a:prstGeom prst="rect">
              <a:avLst/>
            </a:pr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Forma livre 6"/>
            <p:cNvSpPr/>
            <p:nvPr/>
          </p:nvSpPr>
          <p:spPr>
            <a:xfrm>
              <a:off x="1128600" y="2176560"/>
              <a:ext cx="189360" cy="18936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Forma Livre 7"/>
            <p:cNvSpPr/>
            <p:nvPr/>
          </p:nvSpPr>
          <p:spPr>
            <a:xfrm>
              <a:off x="1123920" y="4021200"/>
              <a:ext cx="189360" cy="18792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7920"/>
                <a:gd name="textAreaBottom" fmla="*/ 189000 h 1879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Retângulo 8"/>
            <p:cNvSpPr/>
            <p:nvPr/>
          </p:nvSpPr>
          <p:spPr>
            <a:xfrm>
              <a:off x="414360" y="9360"/>
              <a:ext cx="27360" cy="4480560"/>
            </a:xfrm>
            <a:prstGeom prst="rect">
              <a:avLst/>
            </a:pr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orma livre 9"/>
            <p:cNvSpPr/>
            <p:nvPr/>
          </p:nvSpPr>
          <p:spPr>
            <a:xfrm>
              <a:off x="333360" y="4481640"/>
              <a:ext cx="189360" cy="18936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orma livre 10"/>
            <p:cNvSpPr/>
            <p:nvPr/>
          </p:nvSpPr>
          <p:spPr>
            <a:xfrm>
              <a:off x="190440" y="9360"/>
              <a:ext cx="151200" cy="906840"/>
            </a:xfrm>
            <a:custGeom>
              <a:avLst/>
              <a:gdLst>
                <a:gd name="textAreaLeft" fmla="*/ 0 w 151200"/>
                <a:gd name="textAreaRight" fmla="*/ 152280 w 151200"/>
                <a:gd name="textAreaTop" fmla="*/ 0 h 906840"/>
                <a:gd name="textAreaBottom" fmla="*/ 907920 h 906840"/>
              </a:gdLst>
              <a:ah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Forma livre 11"/>
            <p:cNvSpPr/>
            <p:nvPr/>
          </p:nvSpPr>
          <p:spPr>
            <a:xfrm>
              <a:off x="1290600" y="14400"/>
              <a:ext cx="375120" cy="1800720"/>
            </a:xfrm>
            <a:custGeom>
              <a:avLst/>
              <a:gdLst>
                <a:gd name="textAreaLeft" fmla="*/ 0 w 375120"/>
                <a:gd name="textAreaRight" fmla="*/ 376200 w 375120"/>
                <a:gd name="textAreaTop" fmla="*/ 0 h 1800720"/>
                <a:gd name="textAreaBottom" fmla="*/ 1801800 h 1800720"/>
              </a:gdLst>
              <a:ah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Forma livre 12"/>
            <p:cNvSpPr/>
            <p:nvPr/>
          </p:nvSpPr>
          <p:spPr>
            <a:xfrm>
              <a:off x="1600200" y="1801800"/>
              <a:ext cx="189360" cy="18792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7920"/>
                <a:gd name="textAreaBottom" fmla="*/ 189000 h 1879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Forma livre 13"/>
            <p:cNvSpPr/>
            <p:nvPr/>
          </p:nvSpPr>
          <p:spPr>
            <a:xfrm>
              <a:off x="1380960" y="9360"/>
              <a:ext cx="370440" cy="1424520"/>
            </a:xfrm>
            <a:custGeom>
              <a:avLst/>
              <a:gdLst>
                <a:gd name="textAreaLeft" fmla="*/ 0 w 370440"/>
                <a:gd name="textAreaRight" fmla="*/ 371520 w 370440"/>
                <a:gd name="textAreaTop" fmla="*/ 0 h 1424520"/>
                <a:gd name="textAreaBottom" fmla="*/ 1425600 h 1424520"/>
              </a:gdLst>
              <a:ah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Forma livre 14"/>
            <p:cNvSpPr/>
            <p:nvPr/>
          </p:nvSpPr>
          <p:spPr>
            <a:xfrm>
              <a:off x="1643040" y="0"/>
              <a:ext cx="151200" cy="911880"/>
            </a:xfrm>
            <a:custGeom>
              <a:avLst/>
              <a:gdLst>
                <a:gd name="textAreaLeft" fmla="*/ 0 w 151200"/>
                <a:gd name="textAreaRight" fmla="*/ 152280 w 151200"/>
                <a:gd name="textAreaTop" fmla="*/ 0 h 911880"/>
                <a:gd name="textAreaBottom" fmla="*/ 912960 h 911880"/>
              </a:gdLst>
              <a:ah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Forma livre 15"/>
            <p:cNvSpPr/>
            <p:nvPr/>
          </p:nvSpPr>
          <p:spPr>
            <a:xfrm>
              <a:off x="1685880" y="1420920"/>
              <a:ext cx="189360" cy="18936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Forma livre 16"/>
            <p:cNvSpPr/>
            <p:nvPr/>
          </p:nvSpPr>
          <p:spPr>
            <a:xfrm>
              <a:off x="1685880" y="903240"/>
              <a:ext cx="189360" cy="18936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Forma livre 17"/>
            <p:cNvSpPr/>
            <p:nvPr/>
          </p:nvSpPr>
          <p:spPr>
            <a:xfrm>
              <a:off x="1743120" y="4680"/>
              <a:ext cx="417960" cy="521280"/>
            </a:xfrm>
            <a:custGeom>
              <a:avLst/>
              <a:gdLst>
                <a:gd name="textAreaLeft" fmla="*/ 0 w 417960"/>
                <a:gd name="textAreaRight" fmla="*/ 419040 w 417960"/>
                <a:gd name="textAreaTop" fmla="*/ 0 h 521280"/>
                <a:gd name="textAreaBottom" fmla="*/ 522360 h 521280"/>
              </a:gdLst>
              <a:ah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Forma livre 18"/>
            <p:cNvSpPr/>
            <p:nvPr/>
          </p:nvSpPr>
          <p:spPr>
            <a:xfrm>
              <a:off x="2119320" y="488880"/>
              <a:ext cx="160920" cy="146520"/>
            </a:xfrm>
            <a:custGeom>
              <a:avLst/>
              <a:gdLst>
                <a:gd name="textAreaLeft" fmla="*/ 0 w 160920"/>
                <a:gd name="textAreaRight" fmla="*/ 162000 w 160920"/>
                <a:gd name="textAreaTop" fmla="*/ 0 h 146520"/>
                <a:gd name="textAreaBottom" fmla="*/ 147600 h 146520"/>
              </a:gdLst>
              <a:ah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Forma livre 19"/>
            <p:cNvSpPr/>
            <p:nvPr/>
          </p:nvSpPr>
          <p:spPr>
            <a:xfrm>
              <a:off x="952560" y="4680"/>
              <a:ext cx="151200" cy="906840"/>
            </a:xfrm>
            <a:custGeom>
              <a:avLst/>
              <a:gdLst>
                <a:gd name="textAreaLeft" fmla="*/ 0 w 151200"/>
                <a:gd name="textAreaRight" fmla="*/ 152280 w 151200"/>
                <a:gd name="textAreaTop" fmla="*/ 0 h 906840"/>
                <a:gd name="textAreaBottom" fmla="*/ 907920 h 906840"/>
              </a:gdLst>
              <a:ah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Forma livre 20"/>
            <p:cNvSpPr/>
            <p:nvPr/>
          </p:nvSpPr>
          <p:spPr>
            <a:xfrm>
              <a:off x="866880" y="903240"/>
              <a:ext cx="189360" cy="18936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Forma livre 21"/>
            <p:cNvSpPr/>
            <p:nvPr/>
          </p:nvSpPr>
          <p:spPr>
            <a:xfrm>
              <a:off x="890640" y="1554120"/>
              <a:ext cx="189360" cy="18936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Forma livre 22"/>
            <p:cNvSpPr/>
            <p:nvPr/>
          </p:nvSpPr>
          <p:spPr>
            <a:xfrm>
              <a:off x="738360" y="5622840"/>
              <a:ext cx="336960" cy="1215000"/>
            </a:xfrm>
            <a:custGeom>
              <a:avLst/>
              <a:gdLst>
                <a:gd name="textAreaLeft" fmla="*/ 0 w 336960"/>
                <a:gd name="textAreaRight" fmla="*/ 338040 w 336960"/>
                <a:gd name="textAreaTop" fmla="*/ 0 h 1215000"/>
                <a:gd name="textAreaBottom" fmla="*/ 1216080 h 1215000"/>
              </a:gdLst>
              <a:ah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Forma livre 23"/>
            <p:cNvSpPr/>
            <p:nvPr/>
          </p:nvSpPr>
          <p:spPr>
            <a:xfrm>
              <a:off x="647640" y="5479920"/>
              <a:ext cx="156240" cy="156240"/>
            </a:xfrm>
            <a:custGeom>
              <a:avLst/>
              <a:gdLst>
                <a:gd name="textAreaLeft" fmla="*/ 0 w 156240"/>
                <a:gd name="textAreaRight" fmla="*/ 157320 w 156240"/>
                <a:gd name="textAreaTop" fmla="*/ 0 h 156240"/>
                <a:gd name="textAreaBottom" fmla="*/ 157320 h 156240"/>
              </a:gdLst>
              <a:ah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Forma livre 24"/>
            <p:cNvSpPr/>
            <p:nvPr/>
          </p:nvSpPr>
          <p:spPr>
            <a:xfrm>
              <a:off x="66600" y="903240"/>
              <a:ext cx="189360" cy="18936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Forma livre 25"/>
            <p:cNvSpPr/>
            <p:nvPr/>
          </p:nvSpPr>
          <p:spPr>
            <a:xfrm>
              <a:off x="0" y="3897360"/>
              <a:ext cx="132120" cy="265680"/>
            </a:xfrm>
            <a:custGeom>
              <a:avLst/>
              <a:gdLst>
                <a:gd name="textAreaLeft" fmla="*/ 0 w 132120"/>
                <a:gd name="textAreaRight" fmla="*/ 133200 w 132120"/>
                <a:gd name="textAreaTop" fmla="*/ 0 h 265680"/>
                <a:gd name="textAreaBottom" fmla="*/ 266760 h 265680"/>
              </a:gdLst>
              <a:ah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Forma livre 26"/>
            <p:cNvSpPr/>
            <p:nvPr/>
          </p:nvSpPr>
          <p:spPr>
            <a:xfrm>
              <a:off x="66600" y="4149720"/>
              <a:ext cx="189360" cy="18792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7920"/>
                <a:gd name="textAreaBottom" fmla="*/ 189000 h 1879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Forma livre 27"/>
            <p:cNvSpPr/>
            <p:nvPr/>
          </p:nvSpPr>
          <p:spPr>
            <a:xfrm>
              <a:off x="0" y="1644480"/>
              <a:ext cx="132120" cy="268920"/>
            </a:xfrm>
            <a:custGeom>
              <a:avLst/>
              <a:gdLst>
                <a:gd name="textAreaLeft" fmla="*/ 0 w 132120"/>
                <a:gd name="textAreaRight" fmla="*/ 133200 w 132120"/>
                <a:gd name="textAreaTop" fmla="*/ 0 h 268920"/>
                <a:gd name="textAreaBottom" fmla="*/ 270000 h 268920"/>
              </a:gdLst>
              <a:ah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Forma livre 28"/>
            <p:cNvSpPr/>
            <p:nvPr/>
          </p:nvSpPr>
          <p:spPr>
            <a:xfrm>
              <a:off x="66600" y="1468440"/>
              <a:ext cx="189360" cy="18936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Forma livre 29"/>
            <p:cNvSpPr/>
            <p:nvPr/>
          </p:nvSpPr>
          <p:spPr>
            <a:xfrm>
              <a:off x="695160" y="4680"/>
              <a:ext cx="308520" cy="1557720"/>
            </a:xfrm>
            <a:custGeom>
              <a:avLst/>
              <a:gdLst>
                <a:gd name="textAreaLeft" fmla="*/ 0 w 308520"/>
                <a:gd name="textAreaRight" fmla="*/ 309600 w 308520"/>
                <a:gd name="textAreaTop" fmla="*/ 0 h 1557720"/>
                <a:gd name="textAreaBottom" fmla="*/ 1558800 h 1557720"/>
              </a:gdLst>
              <a:ah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Forma livre 30"/>
            <p:cNvSpPr/>
            <p:nvPr/>
          </p:nvSpPr>
          <p:spPr>
            <a:xfrm>
              <a:off x="57240" y="4881600"/>
              <a:ext cx="189360" cy="18792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7920"/>
                <a:gd name="textAreaBottom" fmla="*/ 189000 h 1879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Forma livre 31"/>
            <p:cNvSpPr/>
            <p:nvPr/>
          </p:nvSpPr>
          <p:spPr>
            <a:xfrm>
              <a:off x="138240" y="5060880"/>
              <a:ext cx="303840" cy="1776960"/>
            </a:xfrm>
            <a:custGeom>
              <a:avLst/>
              <a:gdLst>
                <a:gd name="textAreaLeft" fmla="*/ 0 w 303840"/>
                <a:gd name="textAreaRight" fmla="*/ 304920 w 303840"/>
                <a:gd name="textAreaTop" fmla="*/ 0 h 1776960"/>
                <a:gd name="textAreaBottom" fmla="*/ 1778040 h 1776960"/>
              </a:gdLst>
              <a:ah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Forma livre 32"/>
            <p:cNvSpPr/>
            <p:nvPr/>
          </p:nvSpPr>
          <p:spPr>
            <a:xfrm>
              <a:off x="561960" y="6431040"/>
              <a:ext cx="189360" cy="18792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7920"/>
                <a:gd name="textAreaBottom" fmla="*/ 189000 h 1879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Retângulo 33"/>
            <p:cNvSpPr/>
            <p:nvPr/>
          </p:nvSpPr>
          <p:spPr>
            <a:xfrm>
              <a:off x="642960" y="6610320"/>
              <a:ext cx="22680" cy="241920"/>
            </a:xfrm>
            <a:prstGeom prst="rect">
              <a:avLst/>
            </a:pr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Forma livre 34"/>
            <p:cNvSpPr/>
            <p:nvPr/>
          </p:nvSpPr>
          <p:spPr>
            <a:xfrm>
              <a:off x="76320" y="6431040"/>
              <a:ext cx="189360" cy="18792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7920"/>
                <a:gd name="textAreaBottom" fmla="*/ 189000 h 1879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Forma livre 35"/>
            <p:cNvSpPr/>
            <p:nvPr/>
          </p:nvSpPr>
          <p:spPr>
            <a:xfrm>
              <a:off x="0" y="5978520"/>
              <a:ext cx="189360" cy="46080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460800"/>
                <a:gd name="textAreaBottom" fmla="*/ 461880 h 460800"/>
              </a:gdLst>
              <a:ah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Forma livre 36"/>
            <p:cNvSpPr/>
            <p:nvPr/>
          </p:nvSpPr>
          <p:spPr>
            <a:xfrm>
              <a:off x="1014480" y="1801800"/>
              <a:ext cx="213120" cy="754560"/>
            </a:xfrm>
            <a:custGeom>
              <a:avLst/>
              <a:gdLst>
                <a:gd name="textAreaLeft" fmla="*/ 0 w 213120"/>
                <a:gd name="textAreaRight" fmla="*/ 214200 w 213120"/>
                <a:gd name="textAreaTop" fmla="*/ 0 h 754560"/>
                <a:gd name="textAreaBottom" fmla="*/ 755640 h 754560"/>
              </a:gdLst>
              <a:ah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Forma livre 37"/>
            <p:cNvSpPr/>
            <p:nvPr/>
          </p:nvSpPr>
          <p:spPr>
            <a:xfrm>
              <a:off x="938160" y="2548080"/>
              <a:ext cx="165600" cy="159120"/>
            </a:xfrm>
            <a:custGeom>
              <a:avLst/>
              <a:gdLst>
                <a:gd name="textAreaLeft" fmla="*/ 0 w 165600"/>
                <a:gd name="textAreaRight" fmla="*/ 166680 w 165600"/>
                <a:gd name="textAreaTop" fmla="*/ 0 h 159120"/>
                <a:gd name="textAreaBottom" fmla="*/ 160200 h 159120"/>
              </a:gdLst>
              <a:ah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Forma livre 38"/>
            <p:cNvSpPr/>
            <p:nvPr/>
          </p:nvSpPr>
          <p:spPr>
            <a:xfrm>
              <a:off x="595440" y="4680"/>
              <a:ext cx="637200" cy="4024800"/>
            </a:xfrm>
            <a:custGeom>
              <a:avLst/>
              <a:gdLst>
                <a:gd name="textAreaLeft" fmla="*/ 0 w 637200"/>
                <a:gd name="textAreaRight" fmla="*/ 638280 w 637200"/>
                <a:gd name="textAreaTop" fmla="*/ 0 h 4024800"/>
                <a:gd name="textAreaBottom" fmla="*/ 4025880 h 4024800"/>
              </a:gdLst>
              <a:ah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Forma livre 39"/>
            <p:cNvSpPr/>
            <p:nvPr/>
          </p:nvSpPr>
          <p:spPr>
            <a:xfrm>
              <a:off x="1224000" y="1382760"/>
              <a:ext cx="141840" cy="475200"/>
            </a:xfrm>
            <a:custGeom>
              <a:avLst/>
              <a:gdLst>
                <a:gd name="textAreaLeft" fmla="*/ 0 w 141840"/>
                <a:gd name="textAreaRight" fmla="*/ 142920 w 141840"/>
                <a:gd name="textAreaTop" fmla="*/ 0 h 475200"/>
                <a:gd name="textAreaBottom" fmla="*/ 476280 h 475200"/>
              </a:gdLst>
              <a:ah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Forma livre 40"/>
            <p:cNvSpPr/>
            <p:nvPr/>
          </p:nvSpPr>
          <p:spPr>
            <a:xfrm>
              <a:off x="1300320" y="1849320"/>
              <a:ext cx="108360" cy="106920"/>
            </a:xfrm>
            <a:custGeom>
              <a:avLst/>
              <a:gdLst>
                <a:gd name="textAreaLeft" fmla="*/ 0 w 108360"/>
                <a:gd name="textAreaRight" fmla="*/ 109440 w 108360"/>
                <a:gd name="textAreaTop" fmla="*/ 0 h 106920"/>
                <a:gd name="textAreaBottom" fmla="*/ 108000 h 106920"/>
              </a:gdLst>
              <a:ah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Forma livre 41"/>
            <p:cNvSpPr/>
            <p:nvPr/>
          </p:nvSpPr>
          <p:spPr>
            <a:xfrm>
              <a:off x="281160" y="3417840"/>
              <a:ext cx="141840" cy="473760"/>
            </a:xfrm>
            <a:custGeom>
              <a:avLst/>
              <a:gdLst>
                <a:gd name="textAreaLeft" fmla="*/ 0 w 141840"/>
                <a:gd name="textAreaRight" fmla="*/ 142920 w 141840"/>
                <a:gd name="textAreaTop" fmla="*/ 0 h 473760"/>
                <a:gd name="textAreaBottom" fmla="*/ 474840 h 473760"/>
              </a:gdLst>
              <a:ah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Forma livre 42"/>
            <p:cNvSpPr/>
            <p:nvPr/>
          </p:nvSpPr>
          <p:spPr>
            <a:xfrm>
              <a:off x="237960" y="3882960"/>
              <a:ext cx="108360" cy="108360"/>
            </a:xfrm>
            <a:custGeom>
              <a:avLst/>
              <a:gdLst>
                <a:gd name="textAreaLeft" fmla="*/ 0 w 108360"/>
                <a:gd name="textAreaRight" fmla="*/ 109440 w 108360"/>
                <a:gd name="textAreaTop" fmla="*/ 0 h 108360"/>
                <a:gd name="textAreaBottom" fmla="*/ 109440 h 108360"/>
              </a:gdLst>
              <a:ah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Forma livre 43"/>
            <p:cNvSpPr/>
            <p:nvPr/>
          </p:nvSpPr>
          <p:spPr>
            <a:xfrm>
              <a:off x="4680" y="2166840"/>
              <a:ext cx="113400" cy="451440"/>
            </a:xfrm>
            <a:custGeom>
              <a:avLst/>
              <a:gdLst>
                <a:gd name="textAreaLeft" fmla="*/ 0 w 113400"/>
                <a:gd name="textAreaRight" fmla="*/ 114480 w 113400"/>
                <a:gd name="textAreaTop" fmla="*/ 0 h 451440"/>
                <a:gd name="textAreaBottom" fmla="*/ 452520 h 451440"/>
              </a:gdLst>
              <a:ah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Forma livre 44"/>
            <p:cNvSpPr/>
            <p:nvPr/>
          </p:nvSpPr>
          <p:spPr>
            <a:xfrm>
              <a:off x="52560" y="2066760"/>
              <a:ext cx="108360" cy="108360"/>
            </a:xfrm>
            <a:custGeom>
              <a:avLst/>
              <a:gdLst>
                <a:gd name="textAreaLeft" fmla="*/ 0 w 108360"/>
                <a:gd name="textAreaRight" fmla="*/ 109440 w 108360"/>
                <a:gd name="textAreaTop" fmla="*/ 0 h 108360"/>
                <a:gd name="textAreaBottom" fmla="*/ 109440 h 108360"/>
              </a:gdLst>
              <a:ah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Retângulo 45"/>
            <p:cNvSpPr/>
            <p:nvPr/>
          </p:nvSpPr>
          <p:spPr>
            <a:xfrm>
              <a:off x="1228680" y="4662360"/>
              <a:ext cx="22680" cy="2180160"/>
            </a:xfrm>
            <a:prstGeom prst="rect">
              <a:avLst/>
            </a:pr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Forma livre 46"/>
            <p:cNvSpPr/>
            <p:nvPr/>
          </p:nvSpPr>
          <p:spPr>
            <a:xfrm>
              <a:off x="1319040" y="5041800"/>
              <a:ext cx="370440" cy="1800720"/>
            </a:xfrm>
            <a:custGeom>
              <a:avLst/>
              <a:gdLst>
                <a:gd name="textAreaLeft" fmla="*/ 0 w 370440"/>
                <a:gd name="textAreaRight" fmla="*/ 371520 w 370440"/>
                <a:gd name="textAreaTop" fmla="*/ 0 h 1800720"/>
                <a:gd name="textAreaBottom" fmla="*/ 1801800 h 1800720"/>
              </a:gdLst>
              <a:ah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Forma livre 47"/>
            <p:cNvSpPr/>
            <p:nvPr/>
          </p:nvSpPr>
          <p:spPr>
            <a:xfrm>
              <a:off x="1147680" y="4481640"/>
              <a:ext cx="189360" cy="18936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Forma livre 48"/>
            <p:cNvSpPr/>
            <p:nvPr/>
          </p:nvSpPr>
          <p:spPr>
            <a:xfrm>
              <a:off x="819000" y="3983040"/>
              <a:ext cx="346680" cy="2859480"/>
            </a:xfrm>
            <a:custGeom>
              <a:avLst/>
              <a:gdLst>
                <a:gd name="textAreaLeft" fmla="*/ 0 w 346680"/>
                <a:gd name="textAreaRight" fmla="*/ 347760 w 346680"/>
                <a:gd name="textAreaTop" fmla="*/ 0 h 2859480"/>
                <a:gd name="textAreaBottom" fmla="*/ 2860560 h 2859480"/>
              </a:gdLst>
              <a:ah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Forma livre 49"/>
            <p:cNvSpPr/>
            <p:nvPr/>
          </p:nvSpPr>
          <p:spPr>
            <a:xfrm>
              <a:off x="728640" y="3807000"/>
              <a:ext cx="189360" cy="18936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Forma livre 50"/>
            <p:cNvSpPr/>
            <p:nvPr/>
          </p:nvSpPr>
          <p:spPr>
            <a:xfrm>
              <a:off x="1623960" y="4867200"/>
              <a:ext cx="189360" cy="18792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7920"/>
                <a:gd name="textAreaBottom" fmla="*/ 189000 h 1879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Forma livre 51"/>
            <p:cNvSpPr/>
            <p:nvPr/>
          </p:nvSpPr>
          <p:spPr>
            <a:xfrm>
              <a:off x="1405080" y="5423040"/>
              <a:ext cx="370440" cy="1424520"/>
            </a:xfrm>
            <a:custGeom>
              <a:avLst/>
              <a:gdLst>
                <a:gd name="textAreaLeft" fmla="*/ 0 w 370440"/>
                <a:gd name="textAreaRight" fmla="*/ 371520 w 370440"/>
                <a:gd name="textAreaTop" fmla="*/ 0 h 1424520"/>
                <a:gd name="textAreaBottom" fmla="*/ 1425600 h 1424520"/>
              </a:gdLst>
              <a:ah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Forma livre 52"/>
            <p:cNvSpPr/>
            <p:nvPr/>
          </p:nvSpPr>
          <p:spPr>
            <a:xfrm>
              <a:off x="1666800" y="5945040"/>
              <a:ext cx="151200" cy="911880"/>
            </a:xfrm>
            <a:custGeom>
              <a:avLst/>
              <a:gdLst>
                <a:gd name="textAreaLeft" fmla="*/ 0 w 151200"/>
                <a:gd name="textAreaRight" fmla="*/ 152280 w 151200"/>
                <a:gd name="textAreaTop" fmla="*/ 0 h 911880"/>
                <a:gd name="textAreaBottom" fmla="*/ 912960 h 911880"/>
              </a:gdLst>
              <a:ah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Forma livre 53"/>
            <p:cNvSpPr/>
            <p:nvPr/>
          </p:nvSpPr>
          <p:spPr>
            <a:xfrm>
              <a:off x="1709640" y="5246640"/>
              <a:ext cx="189360" cy="18936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Forma livre 54"/>
            <p:cNvSpPr/>
            <p:nvPr/>
          </p:nvSpPr>
          <p:spPr>
            <a:xfrm>
              <a:off x="1709640" y="5764320"/>
              <a:ext cx="189360" cy="18936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Forma livre 55"/>
            <p:cNvSpPr/>
            <p:nvPr/>
          </p:nvSpPr>
          <p:spPr>
            <a:xfrm>
              <a:off x="1766880" y="6330960"/>
              <a:ext cx="417960" cy="525960"/>
            </a:xfrm>
            <a:custGeom>
              <a:avLst/>
              <a:gdLst>
                <a:gd name="textAreaLeft" fmla="*/ 0 w 417960"/>
                <a:gd name="textAreaRight" fmla="*/ 419040 w 417960"/>
                <a:gd name="textAreaTop" fmla="*/ 0 h 525960"/>
                <a:gd name="textAreaBottom" fmla="*/ 527040 h 525960"/>
              </a:gdLst>
              <a:ah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Forma livre 56"/>
            <p:cNvSpPr/>
            <p:nvPr/>
          </p:nvSpPr>
          <p:spPr>
            <a:xfrm>
              <a:off x="2147760" y="6221520"/>
              <a:ext cx="156240" cy="146520"/>
            </a:xfrm>
            <a:custGeom>
              <a:avLst/>
              <a:gdLst>
                <a:gd name="textAreaLeft" fmla="*/ 0 w 156240"/>
                <a:gd name="textAreaRight" fmla="*/ 157320 w 156240"/>
                <a:gd name="textAreaTop" fmla="*/ 0 h 146520"/>
                <a:gd name="textAreaBottom" fmla="*/ 147600 h 146520"/>
              </a:gdLst>
              <a:ah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Forma livre 57"/>
            <p:cNvSpPr/>
            <p:nvPr/>
          </p:nvSpPr>
          <p:spPr>
            <a:xfrm>
              <a:off x="504720" y="9360"/>
              <a:ext cx="232200" cy="5102640"/>
            </a:xfrm>
            <a:custGeom>
              <a:avLst/>
              <a:gdLst>
                <a:gd name="textAreaLeft" fmla="*/ 0 w 232200"/>
                <a:gd name="textAreaRight" fmla="*/ 233280 w 232200"/>
                <a:gd name="textAreaTop" fmla="*/ 0 h 5102640"/>
                <a:gd name="textAreaBottom" fmla="*/ 5103720 h 5102640"/>
              </a:gdLst>
              <a:ah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Forma livre 58"/>
            <p:cNvSpPr/>
            <p:nvPr/>
          </p:nvSpPr>
          <p:spPr>
            <a:xfrm>
              <a:off x="633240" y="510372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Tw Cen MT"/>
              </a:rPr>
              <a:t>Clique para editar o formato do texto do título</a:t>
            </a:r>
            <a:endParaRPr b="0" lang="pt-BR" sz="4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"/>
          </p:nvPr>
        </p:nvSpPr>
        <p:spPr>
          <a:xfrm>
            <a:off x="1876320" y="5410080"/>
            <a:ext cx="5123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2"/>
          </p:nvPr>
        </p:nvSpPr>
        <p:spPr>
          <a:xfrm>
            <a:off x="9896760" y="541008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AF9A881-28E0-4AC2-A8B7-F891E300D863}" type="slidenum">
              <a: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rPr>
              <a:t>14</a:t>
            </a:fld>
            <a:endParaRPr b="0" lang="pt-B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3"/>
          </p:nvPr>
        </p:nvSpPr>
        <p:spPr>
          <a:xfrm>
            <a:off x="7077600" y="541008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Tw Cen MT"/>
              </a:rPr>
              <a:t>Clique para editar o formato de texto dos tópicos</a:t>
            </a:r>
            <a:endParaRPr b="0" lang="pt-BR" sz="2800" spc="-1" strike="noStrike">
              <a:solidFill>
                <a:schemeClr val="dk1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chemeClr val="dk1"/>
                </a:solidFill>
                <a:latin typeface="Tw Cen MT"/>
              </a:rPr>
              <a:t>2.º nível de tópicos</a:t>
            </a:r>
            <a:endParaRPr b="0" lang="pt-BR" sz="2000" spc="-1" strike="noStrike">
              <a:solidFill>
                <a:schemeClr val="dk1"/>
              </a:solidFill>
              <a:latin typeface="Tw Cen M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3.º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4.º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w Cen MT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Tw Cen M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w Cen MT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Tw Cen M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Tw Cen MT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grpSp>
        <p:nvGrpSpPr>
          <p:cNvPr id="105" name="Grupo 7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106" name="Grupo 8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107" name="Retângulo 5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" name="Forma livre 6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Forma Livre 7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Forma livre 8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10080"/>
                  <a:gd name="textAreaBottom" fmla="*/ 1811160 h 181008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" name="Forma Livre 9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" name="Forma livre 10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429200"/>
                  <a:gd name="textAreaBottom" fmla="*/ 1430280 h 142920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3" name="Forma livre 11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4" name="Forma livre 12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Forma livre 13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" name="Forma livre 14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>
                  <a:gd name="textAreaLeft" fmla="*/ 0 w 421200"/>
                  <a:gd name="textAreaRight" fmla="*/ 422280 w 421200"/>
                  <a:gd name="textAreaTop" fmla="*/ 0 h 525960"/>
                  <a:gd name="textAreaBottom" fmla="*/ 527040 h 52596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Forma livre 15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>
                  <a:gd name="textAreaLeft" fmla="*/ 0 w 160920"/>
                  <a:gd name="textAreaRight" fmla="*/ 162000 w 16092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" name="Linha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" name="Forma livre 17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6000"/>
                  <a:gd name="textAreaBottom" fmla="*/ 127080 h 12600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" name="Forma livre 18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>
                  <a:gd name="textAreaLeft" fmla="*/ 0 w 146520"/>
                  <a:gd name="textAreaRight" fmla="*/ 147600 w 146520"/>
                  <a:gd name="textAreaTop" fmla="*/ 0 h 479880"/>
                  <a:gd name="textAreaBottom" fmla="*/ 480960 h 47988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" name="Forma livre 19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2920 w 141840"/>
                  <a:gd name="textAreaTop" fmla="*/ 0 h 475200"/>
                  <a:gd name="textAreaBottom" fmla="*/ 476280 h 47520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2" name="Forma livre 20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>
                  <a:gd name="textAreaLeft" fmla="*/ 0 w 113400"/>
                  <a:gd name="textAreaRight" fmla="*/ 114480 w 113400"/>
                  <a:gd name="textAreaTop" fmla="*/ 0 h 106920"/>
                  <a:gd name="textAreaBottom" fmla="*/ 108000 h 10692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" name="Retângulo 21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" name="Forma livre 22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" name="Forma livre 23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" name="Forma livre 24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>
                  <a:gd name="textAreaLeft" fmla="*/ 0 w 84600"/>
                  <a:gd name="textAreaRight" fmla="*/ 85680 w 84600"/>
                  <a:gd name="textAreaTop" fmla="*/ 0 h 1215000"/>
                  <a:gd name="textAreaBottom" fmla="*/ 1216080 h 121500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" name="Forma livre 25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8" name="Forma livre 26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>
                  <a:gd name="textAreaLeft" fmla="*/ 0 w 373680"/>
                  <a:gd name="textAreaRight" fmla="*/ 374760 w 373680"/>
                  <a:gd name="textAreaTop" fmla="*/ 0 h 1424520"/>
                  <a:gd name="textAreaBottom" fmla="*/ 1425600 h 142452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" name="Forma livre 27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" name="Forma livre 28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" name="Forma livre 29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" name="Forma livre 30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6600"/>
                  <a:gd name="textAreaBottom" fmla="*/ 517680 h 51660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" name="Forma livre 31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4" name="Grupo 9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135" name="Forma livre 32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1560"/>
                  <a:gd name="textAreaBottom" fmla="*/ 512640 h 51156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Forma livre 33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1200"/>
                  <a:gd name="textAreaBottom" fmla="*/ 152280 h 15120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" name="Forma livre 34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8" name="Forma livre 35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>
                  <a:gd name="textAreaLeft" fmla="*/ 0 w 297360"/>
                  <a:gd name="textAreaRight" fmla="*/ 298440 w 297360"/>
                  <a:gd name="textAreaTop" fmla="*/ 0 h 1153080"/>
                  <a:gd name="textAreaBottom" fmla="*/ 1154160 h 115308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9" name="Forma livre 36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4440"/>
                  <a:gd name="textAreaBottom" fmla="*/ 155520 h 15444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Forma livre 37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>
                  <a:gd name="textAreaLeft" fmla="*/ 0 w 303840"/>
                  <a:gd name="textAreaRight" fmla="*/ 304920 w 303840"/>
                  <a:gd name="textAreaTop" fmla="*/ 0 h 1543680"/>
                  <a:gd name="textAreaBottom" fmla="*/ 1544760 h 154368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" name="Forma livre 38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" name="Forma livre 39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>
                  <a:gd name="textAreaLeft" fmla="*/ 0 w 306720"/>
                  <a:gd name="textAreaRight" fmla="*/ 307800 w 30672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3" name="Forma livre 40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Retângulo 41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Tw Cen MT"/>
              </a:rPr>
              <a:t>Clique para editar o formato do texto do título</a:t>
            </a:r>
            <a:endParaRPr b="0" lang="pt-BR" sz="4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360" cy="35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Clique para editar o formato de texto dos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2.º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3.º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4.º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5.º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6.º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7.º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360" cy="35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Clique para editar o formato de texto dos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2.º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3.º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4.º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5.º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6.º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7.º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ftr" idx="4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sldNum" idx="5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E07F4F9-02B7-4CCA-9A84-B97F78E08FAA}" type="slidenum">
              <a: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pt-B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dt" idx="6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grpSp>
        <p:nvGrpSpPr>
          <p:cNvPr id="155" name="Grupo 7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156" name="Grupo 8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157" name="Retângulo 5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" name="Forma livre 6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" name="Forma Livre 7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Forma livre 8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10080"/>
                  <a:gd name="textAreaBottom" fmla="*/ 1811160 h 181008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Forma Livre 9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" name="Forma livre 10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429200"/>
                  <a:gd name="textAreaBottom" fmla="*/ 1430280 h 142920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3" name="Forma livre 11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Forma livre 12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Forma livre 13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Forma livre 14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>
                  <a:gd name="textAreaLeft" fmla="*/ 0 w 421200"/>
                  <a:gd name="textAreaRight" fmla="*/ 422280 w 421200"/>
                  <a:gd name="textAreaTop" fmla="*/ 0 h 525960"/>
                  <a:gd name="textAreaBottom" fmla="*/ 527040 h 52596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7" name="Forma livre 15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>
                  <a:gd name="textAreaLeft" fmla="*/ 0 w 160920"/>
                  <a:gd name="textAreaRight" fmla="*/ 162000 w 16092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8" name="Linha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9" name="Forma livre 17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6000"/>
                  <a:gd name="textAreaBottom" fmla="*/ 127080 h 12600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0" name="Forma livre 18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>
                  <a:gd name="textAreaLeft" fmla="*/ 0 w 146520"/>
                  <a:gd name="textAreaRight" fmla="*/ 147600 w 146520"/>
                  <a:gd name="textAreaTop" fmla="*/ 0 h 479880"/>
                  <a:gd name="textAreaBottom" fmla="*/ 480960 h 47988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1" name="Forma livre 19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2920 w 141840"/>
                  <a:gd name="textAreaTop" fmla="*/ 0 h 475200"/>
                  <a:gd name="textAreaBottom" fmla="*/ 476280 h 47520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2" name="Forma livre 20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>
                  <a:gd name="textAreaLeft" fmla="*/ 0 w 113400"/>
                  <a:gd name="textAreaRight" fmla="*/ 114480 w 113400"/>
                  <a:gd name="textAreaTop" fmla="*/ 0 h 106920"/>
                  <a:gd name="textAreaBottom" fmla="*/ 108000 h 10692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3" name="Retângulo 21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4" name="Forma livre 22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5" name="Forma livre 23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6" name="Forma livre 24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>
                  <a:gd name="textAreaLeft" fmla="*/ 0 w 84600"/>
                  <a:gd name="textAreaRight" fmla="*/ 85680 w 84600"/>
                  <a:gd name="textAreaTop" fmla="*/ 0 h 1215000"/>
                  <a:gd name="textAreaBottom" fmla="*/ 1216080 h 121500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7" name="Forma livre 25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8" name="Forma livre 26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>
                  <a:gd name="textAreaLeft" fmla="*/ 0 w 373680"/>
                  <a:gd name="textAreaRight" fmla="*/ 374760 w 373680"/>
                  <a:gd name="textAreaTop" fmla="*/ 0 h 1424520"/>
                  <a:gd name="textAreaBottom" fmla="*/ 1425600 h 142452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9" name="Forma livre 27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0" name="Forma livre 28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1" name="Forma livre 29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2" name="Forma livre 30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6600"/>
                  <a:gd name="textAreaBottom" fmla="*/ 517680 h 51660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3" name="Forma livre 31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4" name="Grupo 9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185" name="Forma livre 32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1560"/>
                  <a:gd name="textAreaBottom" fmla="*/ 512640 h 51156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" name="Forma livre 33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1200"/>
                  <a:gd name="textAreaBottom" fmla="*/ 152280 h 15120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7" name="Forma livre 34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8" name="Forma livre 35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>
                  <a:gd name="textAreaLeft" fmla="*/ 0 w 297360"/>
                  <a:gd name="textAreaRight" fmla="*/ 298440 w 297360"/>
                  <a:gd name="textAreaTop" fmla="*/ 0 h 1153080"/>
                  <a:gd name="textAreaBottom" fmla="*/ 1154160 h 115308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9" name="Forma livre 36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4440"/>
                  <a:gd name="textAreaBottom" fmla="*/ 155520 h 15444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0" name="Forma livre 37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>
                  <a:gd name="textAreaLeft" fmla="*/ 0 w 303840"/>
                  <a:gd name="textAreaRight" fmla="*/ 304920 w 303840"/>
                  <a:gd name="textAreaTop" fmla="*/ 0 h 1543680"/>
                  <a:gd name="textAreaBottom" fmla="*/ 1544760 h 154368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1" name="Forma livre 38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2" name="Forma livre 39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>
                  <a:gd name="textAreaLeft" fmla="*/ 0 w 306720"/>
                  <a:gd name="textAreaRight" fmla="*/ 307800 w 30672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3" name="Forma livre 40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4" name="Retângulo 41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Tw Cen MT"/>
              </a:rPr>
              <a:t>Clique para editar o formato do texto do título</a:t>
            </a:r>
            <a:endParaRPr b="0" lang="pt-BR" sz="4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ftr" idx="7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8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A764163-8F0B-486F-ABB5-C2F1B0B93010}" type="slidenum">
              <a: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pt-B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dt" idx="9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grpSp>
        <p:nvGrpSpPr>
          <p:cNvPr id="201" name="Grupo 7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202" name="Grupo 8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203" name="Retângulo 5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4" name="Forma livre 6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5" name="Forma Livre 7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6" name="Forma livre 8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10080"/>
                  <a:gd name="textAreaBottom" fmla="*/ 1811160 h 181008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7" name="Forma Livre 9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8" name="Forma livre 10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429200"/>
                  <a:gd name="textAreaBottom" fmla="*/ 1430280 h 142920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9" name="Forma livre 11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0" name="Forma livre 12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1" name="Forma livre 13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2" name="Forma livre 14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>
                  <a:gd name="textAreaLeft" fmla="*/ 0 w 421200"/>
                  <a:gd name="textAreaRight" fmla="*/ 422280 w 421200"/>
                  <a:gd name="textAreaTop" fmla="*/ 0 h 525960"/>
                  <a:gd name="textAreaBottom" fmla="*/ 527040 h 52596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3" name="Forma livre 15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>
                  <a:gd name="textAreaLeft" fmla="*/ 0 w 160920"/>
                  <a:gd name="textAreaRight" fmla="*/ 162000 w 16092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4" name="Linha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5" name="Forma livre 17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6000"/>
                  <a:gd name="textAreaBottom" fmla="*/ 127080 h 12600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6" name="Forma livre 18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>
                  <a:gd name="textAreaLeft" fmla="*/ 0 w 146520"/>
                  <a:gd name="textAreaRight" fmla="*/ 147600 w 146520"/>
                  <a:gd name="textAreaTop" fmla="*/ 0 h 479880"/>
                  <a:gd name="textAreaBottom" fmla="*/ 480960 h 47988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7" name="Forma livre 19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2920 w 141840"/>
                  <a:gd name="textAreaTop" fmla="*/ 0 h 475200"/>
                  <a:gd name="textAreaBottom" fmla="*/ 476280 h 47520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8" name="Forma livre 20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>
                  <a:gd name="textAreaLeft" fmla="*/ 0 w 113400"/>
                  <a:gd name="textAreaRight" fmla="*/ 114480 w 113400"/>
                  <a:gd name="textAreaTop" fmla="*/ 0 h 106920"/>
                  <a:gd name="textAreaBottom" fmla="*/ 108000 h 10692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9" name="Retângulo 21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0" name="Forma livre 22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1" name="Forma livre 23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2" name="Forma livre 24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>
                  <a:gd name="textAreaLeft" fmla="*/ 0 w 84600"/>
                  <a:gd name="textAreaRight" fmla="*/ 85680 w 84600"/>
                  <a:gd name="textAreaTop" fmla="*/ 0 h 1215000"/>
                  <a:gd name="textAreaBottom" fmla="*/ 1216080 h 121500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3" name="Forma livre 25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4" name="Forma livre 26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>
                  <a:gd name="textAreaLeft" fmla="*/ 0 w 373680"/>
                  <a:gd name="textAreaRight" fmla="*/ 374760 w 373680"/>
                  <a:gd name="textAreaTop" fmla="*/ 0 h 1424520"/>
                  <a:gd name="textAreaBottom" fmla="*/ 1425600 h 142452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5" name="Forma livre 27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6" name="Forma livre 28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7" name="Forma livre 29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8" name="Forma livre 30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6600"/>
                  <a:gd name="textAreaBottom" fmla="*/ 517680 h 51660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9" name="Forma livre 31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30" name="Grupo 9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231" name="Forma livre 32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1560"/>
                  <a:gd name="textAreaBottom" fmla="*/ 512640 h 51156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2" name="Forma livre 33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1200"/>
                  <a:gd name="textAreaBottom" fmla="*/ 152280 h 15120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3" name="Forma livre 34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4" name="Forma livre 35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>
                  <a:gd name="textAreaLeft" fmla="*/ 0 w 297360"/>
                  <a:gd name="textAreaRight" fmla="*/ 298440 w 297360"/>
                  <a:gd name="textAreaTop" fmla="*/ 0 h 1153080"/>
                  <a:gd name="textAreaBottom" fmla="*/ 1154160 h 115308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5" name="Forma livre 36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4440"/>
                  <a:gd name="textAreaBottom" fmla="*/ 155520 h 15444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6" name="Forma livre 37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>
                  <a:gd name="textAreaLeft" fmla="*/ 0 w 303840"/>
                  <a:gd name="textAreaRight" fmla="*/ 304920 w 303840"/>
                  <a:gd name="textAreaTop" fmla="*/ 0 h 1543680"/>
                  <a:gd name="textAreaBottom" fmla="*/ 1544760 h 154368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7" name="Forma livre 38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8" name="Forma livre 39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>
                  <a:gd name="textAreaLeft" fmla="*/ 0 w 306720"/>
                  <a:gd name="textAreaRight" fmla="*/ 307800 w 30672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9" name="Forma livre 40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0" name="Retângulo 41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Tw Cen MT"/>
              </a:rPr>
              <a:t>Clique para editar o formato do texto do título</a:t>
            </a:r>
            <a:endParaRPr b="0" lang="pt-BR" sz="4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Clique para editar o formato de texto dos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2.º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3.º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4.º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5.º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6.º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7.º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ftr" idx="10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sldNum" idx="11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2DA87DC-FD4D-40ED-9792-41B02E6D9DB9}" type="slidenum">
              <a: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pt-B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dt" idx="12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  <p:sldLayoutId id="2147483656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grpSp>
        <p:nvGrpSpPr>
          <p:cNvPr id="251" name="Grupo 7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252" name="Grupo 8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253" name="Retângulo 5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4" name="Forma livre 6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5" name="Forma Livre 7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6" name="Forma livre 8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10080"/>
                  <a:gd name="textAreaBottom" fmla="*/ 1811160 h 181008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7" name="Forma Livre 9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8" name="Forma livre 10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429200"/>
                  <a:gd name="textAreaBottom" fmla="*/ 1430280 h 142920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9" name="Forma livre 11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0" name="Forma livre 12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1" name="Forma livre 13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2" name="Forma livre 14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>
                  <a:gd name="textAreaLeft" fmla="*/ 0 w 421200"/>
                  <a:gd name="textAreaRight" fmla="*/ 422280 w 421200"/>
                  <a:gd name="textAreaTop" fmla="*/ 0 h 525960"/>
                  <a:gd name="textAreaBottom" fmla="*/ 527040 h 52596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3" name="Forma livre 15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>
                  <a:gd name="textAreaLeft" fmla="*/ 0 w 160920"/>
                  <a:gd name="textAreaRight" fmla="*/ 162000 w 16092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4" name="Linha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5" name="Forma livre 17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6000"/>
                  <a:gd name="textAreaBottom" fmla="*/ 127080 h 12600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6" name="Forma livre 18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>
                  <a:gd name="textAreaLeft" fmla="*/ 0 w 146520"/>
                  <a:gd name="textAreaRight" fmla="*/ 147600 w 146520"/>
                  <a:gd name="textAreaTop" fmla="*/ 0 h 479880"/>
                  <a:gd name="textAreaBottom" fmla="*/ 480960 h 47988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7" name="Forma livre 19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2920 w 141840"/>
                  <a:gd name="textAreaTop" fmla="*/ 0 h 475200"/>
                  <a:gd name="textAreaBottom" fmla="*/ 476280 h 47520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8" name="Forma livre 20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>
                  <a:gd name="textAreaLeft" fmla="*/ 0 w 113400"/>
                  <a:gd name="textAreaRight" fmla="*/ 114480 w 113400"/>
                  <a:gd name="textAreaTop" fmla="*/ 0 h 106920"/>
                  <a:gd name="textAreaBottom" fmla="*/ 108000 h 10692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9" name="Retângulo 21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0" name="Forma livre 22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1" name="Forma livre 23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2" name="Forma livre 24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>
                  <a:gd name="textAreaLeft" fmla="*/ 0 w 84600"/>
                  <a:gd name="textAreaRight" fmla="*/ 85680 w 84600"/>
                  <a:gd name="textAreaTop" fmla="*/ 0 h 1215000"/>
                  <a:gd name="textAreaBottom" fmla="*/ 1216080 h 121500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3" name="Forma livre 25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4" name="Forma livre 26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>
                  <a:gd name="textAreaLeft" fmla="*/ 0 w 373680"/>
                  <a:gd name="textAreaRight" fmla="*/ 374760 w 373680"/>
                  <a:gd name="textAreaTop" fmla="*/ 0 h 1424520"/>
                  <a:gd name="textAreaBottom" fmla="*/ 1425600 h 142452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5" name="Forma livre 27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6" name="Forma livre 28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7" name="Forma livre 29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8" name="Forma livre 30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6600"/>
                  <a:gd name="textAreaBottom" fmla="*/ 517680 h 51660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9" name="Forma livre 31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80" name="Grupo 9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281" name="Forma livre 32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1560"/>
                  <a:gd name="textAreaBottom" fmla="*/ 512640 h 51156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2" name="Forma livre 33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1200"/>
                  <a:gd name="textAreaBottom" fmla="*/ 152280 h 15120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3" name="Forma livre 34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4" name="Forma livre 35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>
                  <a:gd name="textAreaLeft" fmla="*/ 0 w 297360"/>
                  <a:gd name="textAreaRight" fmla="*/ 298440 w 297360"/>
                  <a:gd name="textAreaTop" fmla="*/ 0 h 1153080"/>
                  <a:gd name="textAreaBottom" fmla="*/ 1154160 h 115308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5" name="Forma livre 36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4440"/>
                  <a:gd name="textAreaBottom" fmla="*/ 155520 h 15444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6" name="Forma livre 37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>
                  <a:gd name="textAreaLeft" fmla="*/ 0 w 303840"/>
                  <a:gd name="textAreaRight" fmla="*/ 304920 w 303840"/>
                  <a:gd name="textAreaTop" fmla="*/ 0 h 1543680"/>
                  <a:gd name="textAreaBottom" fmla="*/ 1544760 h 154368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7" name="Forma livre 38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8" name="Forma livre 39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>
                  <a:gd name="textAreaLeft" fmla="*/ 0 w 306720"/>
                  <a:gd name="textAreaRight" fmla="*/ 307800 w 30672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9" name="Forma livre 40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0" name="Retângulo 41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Tw Cen MT"/>
              </a:rPr>
              <a:t>Clique para editar o formato do texto do título</a:t>
            </a:r>
            <a:endParaRPr b="0" lang="pt-BR" sz="4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ftr" idx="13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14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DAEDDFD-8F9B-4E8F-8EE3-392C3146D0E1}" type="slidenum">
              <a: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pt-B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dt" idx="15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grpSp>
        <p:nvGrpSpPr>
          <p:cNvPr id="298" name="Grupo 7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299" name="Grupo 8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300" name="Retângulo 5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1" name="Forma livre 6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2" name="Forma Livre 7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3" name="Forma livre 8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10080"/>
                  <a:gd name="textAreaBottom" fmla="*/ 1811160 h 181008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4" name="Forma Livre 9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5" name="Forma livre 10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429200"/>
                  <a:gd name="textAreaBottom" fmla="*/ 1430280 h 142920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6" name="Forma livre 11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7" name="Forma livre 12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8" name="Forma livre 13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9" name="Forma livre 14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>
                  <a:gd name="textAreaLeft" fmla="*/ 0 w 421200"/>
                  <a:gd name="textAreaRight" fmla="*/ 422280 w 421200"/>
                  <a:gd name="textAreaTop" fmla="*/ 0 h 525960"/>
                  <a:gd name="textAreaBottom" fmla="*/ 527040 h 52596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0" name="Forma livre 15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>
                  <a:gd name="textAreaLeft" fmla="*/ 0 w 160920"/>
                  <a:gd name="textAreaRight" fmla="*/ 162000 w 16092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1" name="Linha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2" name="Forma livre 17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6000"/>
                  <a:gd name="textAreaBottom" fmla="*/ 127080 h 12600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3" name="Forma livre 18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>
                  <a:gd name="textAreaLeft" fmla="*/ 0 w 146520"/>
                  <a:gd name="textAreaRight" fmla="*/ 147600 w 146520"/>
                  <a:gd name="textAreaTop" fmla="*/ 0 h 479880"/>
                  <a:gd name="textAreaBottom" fmla="*/ 480960 h 47988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4" name="Forma livre 19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2920 w 141840"/>
                  <a:gd name="textAreaTop" fmla="*/ 0 h 475200"/>
                  <a:gd name="textAreaBottom" fmla="*/ 476280 h 47520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5" name="Forma livre 20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>
                  <a:gd name="textAreaLeft" fmla="*/ 0 w 113400"/>
                  <a:gd name="textAreaRight" fmla="*/ 114480 w 113400"/>
                  <a:gd name="textAreaTop" fmla="*/ 0 h 106920"/>
                  <a:gd name="textAreaBottom" fmla="*/ 108000 h 10692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6" name="Retângulo 21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7" name="Forma livre 22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8" name="Forma livre 23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9" name="Forma livre 24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>
                  <a:gd name="textAreaLeft" fmla="*/ 0 w 84600"/>
                  <a:gd name="textAreaRight" fmla="*/ 85680 w 84600"/>
                  <a:gd name="textAreaTop" fmla="*/ 0 h 1215000"/>
                  <a:gd name="textAreaBottom" fmla="*/ 1216080 h 121500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0" name="Forma livre 25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1" name="Forma livre 26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>
                  <a:gd name="textAreaLeft" fmla="*/ 0 w 373680"/>
                  <a:gd name="textAreaRight" fmla="*/ 374760 w 373680"/>
                  <a:gd name="textAreaTop" fmla="*/ 0 h 1424520"/>
                  <a:gd name="textAreaBottom" fmla="*/ 1425600 h 142452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2" name="Forma livre 27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3" name="Forma livre 28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4" name="Forma livre 29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5" name="Forma livre 30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6600"/>
                  <a:gd name="textAreaBottom" fmla="*/ 517680 h 51660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6" name="Forma livre 31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27" name="Grupo 9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328" name="Forma livre 32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1560"/>
                  <a:gd name="textAreaBottom" fmla="*/ 512640 h 51156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9" name="Forma livre 33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1200"/>
                  <a:gd name="textAreaBottom" fmla="*/ 152280 h 15120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0" name="Forma livre 34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1" name="Forma livre 35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>
                  <a:gd name="textAreaLeft" fmla="*/ 0 w 297360"/>
                  <a:gd name="textAreaRight" fmla="*/ 298440 w 297360"/>
                  <a:gd name="textAreaTop" fmla="*/ 0 h 1153080"/>
                  <a:gd name="textAreaBottom" fmla="*/ 1154160 h 115308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2" name="Forma livre 36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4440"/>
                  <a:gd name="textAreaBottom" fmla="*/ 155520 h 15444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3" name="Forma livre 37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>
                  <a:gd name="textAreaLeft" fmla="*/ 0 w 303840"/>
                  <a:gd name="textAreaRight" fmla="*/ 304920 w 303840"/>
                  <a:gd name="textAreaTop" fmla="*/ 0 h 1543680"/>
                  <a:gd name="textAreaBottom" fmla="*/ 1544760 h 154368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4" name="Forma livre 38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5" name="Forma livre 39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>
                  <a:gd name="textAreaLeft" fmla="*/ 0 w 306720"/>
                  <a:gd name="textAreaRight" fmla="*/ 307800 w 30672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6" name="Forma livre 40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7" name="Retângulo 41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38" name="PlaceHolder 1"/>
          <p:cNvSpPr>
            <a:spLocks noGrp="1"/>
          </p:cNvSpPr>
          <p:nvPr>
            <p:ph type="ftr" idx="16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ldNum" idx="17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12C2078-54BC-4916-8B3F-E9FD22040CA0}" type="slidenum">
              <a: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pt-B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dt" idx="18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grpSp>
        <p:nvGrpSpPr>
          <p:cNvPr id="342" name="Grupo 7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343" name="Grupo 8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344" name="Retângulo 5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5" name="Forma livre 6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6" name="Forma Livre 7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7" name="Forma livre 8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10080"/>
                  <a:gd name="textAreaBottom" fmla="*/ 1811160 h 181008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8" name="Forma Livre 9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9" name="Forma livre 10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429200"/>
                  <a:gd name="textAreaBottom" fmla="*/ 1430280 h 142920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0" name="Forma livre 11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1" name="Forma livre 12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2" name="Forma livre 13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3" name="Forma livre 14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>
                  <a:gd name="textAreaLeft" fmla="*/ 0 w 421200"/>
                  <a:gd name="textAreaRight" fmla="*/ 422280 w 421200"/>
                  <a:gd name="textAreaTop" fmla="*/ 0 h 525960"/>
                  <a:gd name="textAreaBottom" fmla="*/ 527040 h 52596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4" name="Forma livre 15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>
                  <a:gd name="textAreaLeft" fmla="*/ 0 w 160920"/>
                  <a:gd name="textAreaRight" fmla="*/ 162000 w 16092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5" name="Linha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6" name="Forma livre 17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6000"/>
                  <a:gd name="textAreaBottom" fmla="*/ 127080 h 12600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7" name="Forma livre 18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>
                  <a:gd name="textAreaLeft" fmla="*/ 0 w 146520"/>
                  <a:gd name="textAreaRight" fmla="*/ 147600 w 146520"/>
                  <a:gd name="textAreaTop" fmla="*/ 0 h 479880"/>
                  <a:gd name="textAreaBottom" fmla="*/ 480960 h 47988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8" name="Forma livre 19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2920 w 141840"/>
                  <a:gd name="textAreaTop" fmla="*/ 0 h 475200"/>
                  <a:gd name="textAreaBottom" fmla="*/ 476280 h 47520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9" name="Forma livre 20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>
                  <a:gd name="textAreaLeft" fmla="*/ 0 w 113400"/>
                  <a:gd name="textAreaRight" fmla="*/ 114480 w 113400"/>
                  <a:gd name="textAreaTop" fmla="*/ 0 h 106920"/>
                  <a:gd name="textAreaBottom" fmla="*/ 108000 h 10692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0" name="Retângulo 21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1" name="Forma livre 22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2" name="Forma livre 23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3" name="Forma livre 24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>
                  <a:gd name="textAreaLeft" fmla="*/ 0 w 84600"/>
                  <a:gd name="textAreaRight" fmla="*/ 85680 w 84600"/>
                  <a:gd name="textAreaTop" fmla="*/ 0 h 1215000"/>
                  <a:gd name="textAreaBottom" fmla="*/ 1216080 h 121500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4" name="Forma livre 25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5" name="Forma livre 26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>
                  <a:gd name="textAreaLeft" fmla="*/ 0 w 373680"/>
                  <a:gd name="textAreaRight" fmla="*/ 374760 w 373680"/>
                  <a:gd name="textAreaTop" fmla="*/ 0 h 1424520"/>
                  <a:gd name="textAreaBottom" fmla="*/ 1425600 h 142452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6" name="Forma livre 27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7" name="Forma livre 28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8" name="Forma livre 29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9" name="Forma livre 30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6600"/>
                  <a:gd name="textAreaBottom" fmla="*/ 517680 h 51660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0" name="Forma livre 31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71" name="Grupo 9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372" name="Forma livre 32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1560"/>
                  <a:gd name="textAreaBottom" fmla="*/ 512640 h 51156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3" name="Forma livre 33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1200"/>
                  <a:gd name="textAreaBottom" fmla="*/ 152280 h 15120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4" name="Forma livre 34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5" name="Forma livre 35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>
                  <a:gd name="textAreaLeft" fmla="*/ 0 w 297360"/>
                  <a:gd name="textAreaRight" fmla="*/ 298440 w 297360"/>
                  <a:gd name="textAreaTop" fmla="*/ 0 h 1153080"/>
                  <a:gd name="textAreaBottom" fmla="*/ 1154160 h 115308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6" name="Forma livre 36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4440"/>
                  <a:gd name="textAreaBottom" fmla="*/ 155520 h 15444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7" name="Forma livre 37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>
                  <a:gd name="textAreaLeft" fmla="*/ 0 w 303840"/>
                  <a:gd name="textAreaRight" fmla="*/ 304920 w 303840"/>
                  <a:gd name="textAreaTop" fmla="*/ 0 h 1543680"/>
                  <a:gd name="textAreaBottom" fmla="*/ 1544760 h 154368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8" name="Forma livre 38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9" name="Forma livre 39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>
                  <a:gd name="textAreaLeft" fmla="*/ 0 w 306720"/>
                  <a:gd name="textAreaRight" fmla="*/ 307800 w 30672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0" name="Forma livre 40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1" name="Retângulo 41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82" name="PlaceHolder 1"/>
          <p:cNvSpPr>
            <a:spLocks noGrp="1"/>
          </p:cNvSpPr>
          <p:nvPr>
            <p:ph type="ftr" idx="19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ldNum" idx="20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7518377-0AFD-4C11-80EA-60B1ABD50956}" type="slidenum">
              <a: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pt-B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dt" idx="21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grpSp>
        <p:nvGrpSpPr>
          <p:cNvPr id="386" name="Grupo 7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387" name="Grupo 8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388" name="Retângulo 5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9" name="Forma livre 6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0" name="Forma Livre 7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1" name="Forma livre 8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10080"/>
                  <a:gd name="textAreaBottom" fmla="*/ 1811160 h 181008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2" name="Forma Livre 9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3" name="Forma livre 10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429200"/>
                  <a:gd name="textAreaBottom" fmla="*/ 1430280 h 142920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4" name="Forma livre 11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5" name="Forma livre 12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6" name="Forma livre 13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7" name="Forma livre 14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>
                  <a:gd name="textAreaLeft" fmla="*/ 0 w 421200"/>
                  <a:gd name="textAreaRight" fmla="*/ 422280 w 421200"/>
                  <a:gd name="textAreaTop" fmla="*/ 0 h 525960"/>
                  <a:gd name="textAreaBottom" fmla="*/ 527040 h 52596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8" name="Forma livre 15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>
                  <a:gd name="textAreaLeft" fmla="*/ 0 w 160920"/>
                  <a:gd name="textAreaRight" fmla="*/ 162000 w 16092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9" name="Linha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0" name="Forma livre 17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6000"/>
                  <a:gd name="textAreaBottom" fmla="*/ 127080 h 12600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1" name="Forma livre 18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>
                  <a:gd name="textAreaLeft" fmla="*/ 0 w 146520"/>
                  <a:gd name="textAreaRight" fmla="*/ 147600 w 146520"/>
                  <a:gd name="textAreaTop" fmla="*/ 0 h 479880"/>
                  <a:gd name="textAreaBottom" fmla="*/ 480960 h 47988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2" name="Forma livre 19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2920 w 141840"/>
                  <a:gd name="textAreaTop" fmla="*/ 0 h 475200"/>
                  <a:gd name="textAreaBottom" fmla="*/ 476280 h 47520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3" name="Forma livre 20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>
                  <a:gd name="textAreaLeft" fmla="*/ 0 w 113400"/>
                  <a:gd name="textAreaRight" fmla="*/ 114480 w 113400"/>
                  <a:gd name="textAreaTop" fmla="*/ 0 h 106920"/>
                  <a:gd name="textAreaBottom" fmla="*/ 108000 h 10692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4" name="Retângulo 21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5" name="Forma livre 22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6" name="Forma livre 23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7" name="Forma livre 24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>
                  <a:gd name="textAreaLeft" fmla="*/ 0 w 84600"/>
                  <a:gd name="textAreaRight" fmla="*/ 85680 w 84600"/>
                  <a:gd name="textAreaTop" fmla="*/ 0 h 1215000"/>
                  <a:gd name="textAreaBottom" fmla="*/ 1216080 h 121500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8" name="Forma livre 25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9" name="Forma livre 26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>
                  <a:gd name="textAreaLeft" fmla="*/ 0 w 373680"/>
                  <a:gd name="textAreaRight" fmla="*/ 374760 w 373680"/>
                  <a:gd name="textAreaTop" fmla="*/ 0 h 1424520"/>
                  <a:gd name="textAreaBottom" fmla="*/ 1425600 h 142452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0" name="Forma livre 27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1" name="Forma livre 28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2" name="Forma livre 29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3" name="Forma livre 30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6600"/>
                  <a:gd name="textAreaBottom" fmla="*/ 517680 h 51660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4" name="Forma livre 31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15" name="Grupo 9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416" name="Forma livre 32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1560"/>
                  <a:gd name="textAreaBottom" fmla="*/ 512640 h 51156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7" name="Forma livre 33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1200"/>
                  <a:gd name="textAreaBottom" fmla="*/ 152280 h 15120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8" name="Forma livre 34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9" name="Forma livre 35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>
                  <a:gd name="textAreaLeft" fmla="*/ 0 w 297360"/>
                  <a:gd name="textAreaRight" fmla="*/ 298440 w 297360"/>
                  <a:gd name="textAreaTop" fmla="*/ 0 h 1153080"/>
                  <a:gd name="textAreaBottom" fmla="*/ 1154160 h 115308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0" name="Forma livre 36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4440"/>
                  <a:gd name="textAreaBottom" fmla="*/ 155520 h 15444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1" name="Forma livre 37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>
                  <a:gd name="textAreaLeft" fmla="*/ 0 w 303840"/>
                  <a:gd name="textAreaRight" fmla="*/ 304920 w 303840"/>
                  <a:gd name="textAreaTop" fmla="*/ 0 h 1543680"/>
                  <a:gd name="textAreaBottom" fmla="*/ 1544760 h 154368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2" name="Forma livre 38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3" name="Forma livre 39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>
                  <a:gd name="textAreaLeft" fmla="*/ 0 w 306720"/>
                  <a:gd name="textAreaRight" fmla="*/ 307800 w 30672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4" name="Forma livre 40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5" name="Retângulo 41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426" name="PlaceHolder 1"/>
          <p:cNvSpPr>
            <a:spLocks noGrp="1"/>
          </p:cNvSpPr>
          <p:nvPr>
            <p:ph type="ftr" idx="22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ldNum" idx="23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50DBF7A-D500-44B9-AC58-4E8B35E77650}" type="slidenum">
              <a: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pt-B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dt" idx="24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grpSp>
        <p:nvGrpSpPr>
          <p:cNvPr id="430" name="Grupo 7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431" name="Grupo 8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432" name="Retângulo 5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3" name="Forma livre 6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4" name="Forma Livre 7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5" name="Forma livre 8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10080"/>
                  <a:gd name="textAreaBottom" fmla="*/ 1811160 h 181008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6" name="Forma Livre 9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7" name="Forma livre 10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429200"/>
                  <a:gd name="textAreaBottom" fmla="*/ 1430280 h 142920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8" name="Forma livre 11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9" name="Forma livre 12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0" name="Forma livre 13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" name="Forma livre 14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>
                  <a:gd name="textAreaLeft" fmla="*/ 0 w 421200"/>
                  <a:gd name="textAreaRight" fmla="*/ 422280 w 421200"/>
                  <a:gd name="textAreaTop" fmla="*/ 0 h 525960"/>
                  <a:gd name="textAreaBottom" fmla="*/ 527040 h 52596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2" name="Forma livre 15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>
                  <a:gd name="textAreaLeft" fmla="*/ 0 w 160920"/>
                  <a:gd name="textAreaRight" fmla="*/ 162000 w 16092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3" name="Linha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4" name="Forma livre 17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6000"/>
                  <a:gd name="textAreaBottom" fmla="*/ 127080 h 12600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5" name="Forma livre 18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>
                  <a:gd name="textAreaLeft" fmla="*/ 0 w 146520"/>
                  <a:gd name="textAreaRight" fmla="*/ 147600 w 146520"/>
                  <a:gd name="textAreaTop" fmla="*/ 0 h 479880"/>
                  <a:gd name="textAreaBottom" fmla="*/ 480960 h 47988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6" name="Forma livre 19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2920 w 141840"/>
                  <a:gd name="textAreaTop" fmla="*/ 0 h 475200"/>
                  <a:gd name="textAreaBottom" fmla="*/ 476280 h 47520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7" name="Forma livre 20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>
                  <a:gd name="textAreaLeft" fmla="*/ 0 w 113400"/>
                  <a:gd name="textAreaRight" fmla="*/ 114480 w 113400"/>
                  <a:gd name="textAreaTop" fmla="*/ 0 h 106920"/>
                  <a:gd name="textAreaBottom" fmla="*/ 108000 h 10692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8" name="Retângulo 21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9" name="Forma livre 22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>
                  <a:gd name="textAreaLeft" fmla="*/ 0 w 368640"/>
                  <a:gd name="textAreaRight" fmla="*/ 369720 w 36864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0" name="Forma livre 23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1" name="Forma livre 24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>
                  <a:gd name="textAreaLeft" fmla="*/ 0 w 84600"/>
                  <a:gd name="textAreaRight" fmla="*/ 85680 w 84600"/>
                  <a:gd name="textAreaTop" fmla="*/ 0 h 1215000"/>
                  <a:gd name="textAreaBottom" fmla="*/ 1216080 h 121500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2" name="Forma livre 25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3" name="Forma livre 26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>
                  <a:gd name="textAreaLeft" fmla="*/ 0 w 373680"/>
                  <a:gd name="textAreaRight" fmla="*/ 374760 w 373680"/>
                  <a:gd name="textAreaTop" fmla="*/ 0 h 1424520"/>
                  <a:gd name="textAreaBottom" fmla="*/ 1425600 h 142452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4" name="Forma livre 27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911880"/>
                  <a:gd name="textAreaBottom" fmla="*/ 912960 h 91188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5" name="Forma livre 28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6" name="Forma livre 29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7" name="Forma livre 30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6600"/>
                  <a:gd name="textAreaBottom" fmla="*/ 517680 h 51660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8" name="Forma livre 31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59" name="Grupo 9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460" name="Forma livre 32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>
                  <a:gd name="textAreaLeft" fmla="*/ 0 w 416520"/>
                  <a:gd name="textAreaRight" fmla="*/ 417600 w 416520"/>
                  <a:gd name="textAreaTop" fmla="*/ 0 h 511560"/>
                  <a:gd name="textAreaBottom" fmla="*/ 512640 h 51156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1" name="Forma livre 33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1200"/>
                  <a:gd name="textAreaBottom" fmla="*/ 152280 h 15120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2" name="Forma livre 34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9360"/>
                  <a:gd name="textAreaBottom" fmla="*/ 190440 h 18936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3" name="Forma livre 35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>
                  <a:gd name="textAreaLeft" fmla="*/ 0 w 297360"/>
                  <a:gd name="textAreaRight" fmla="*/ 298440 w 297360"/>
                  <a:gd name="textAreaTop" fmla="*/ 0 h 1153080"/>
                  <a:gd name="textAreaBottom" fmla="*/ 1154160 h 115308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4" name="Forma livre 36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>
                  <a:gd name="textAreaLeft" fmla="*/ 0 w 156240"/>
                  <a:gd name="textAreaRight" fmla="*/ 157320 w 156240"/>
                  <a:gd name="textAreaTop" fmla="*/ 0 h 154440"/>
                  <a:gd name="textAreaBottom" fmla="*/ 155520 h 15444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5" name="Forma livre 37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>
                  <a:gd name="textAreaLeft" fmla="*/ 0 w 303840"/>
                  <a:gd name="textAreaRight" fmla="*/ 304920 w 303840"/>
                  <a:gd name="textAreaTop" fmla="*/ 0 h 1543680"/>
                  <a:gd name="textAreaBottom" fmla="*/ 1544760 h 154368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6" name="Forma livre 38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>
                  <a:gd name="textAreaLeft" fmla="*/ 0 w 187920"/>
                  <a:gd name="textAreaRight" fmla="*/ 189000 w 18792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7" name="Forma livre 39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>
                  <a:gd name="textAreaLeft" fmla="*/ 0 w 306720"/>
                  <a:gd name="textAreaRight" fmla="*/ 307800 w 306720"/>
                  <a:gd name="textAreaTop" fmla="*/ 0 h 1800720"/>
                  <a:gd name="textAreaBottom" fmla="*/ 1801800 h 180072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8" name="Forma livre 40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>
                  <a:gd name="textAreaLeft" fmla="*/ 0 w 189360"/>
                  <a:gd name="textAreaRight" fmla="*/ 190440 w 189360"/>
                  <a:gd name="textAreaTop" fmla="*/ 0 h 187920"/>
                  <a:gd name="textAreaBottom" fmla="*/ 189000 h 1879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9" name="Retângulo 41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Tw Cen MT"/>
              </a:rPr>
              <a:t>Clique para editar o formato do texto do título</a:t>
            </a:r>
            <a:endParaRPr b="0" lang="pt-BR" sz="4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Clique para editar o formato de texto dos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2.º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3.º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4.º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5.º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6.º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Tw Cen MT"/>
              </a:rPr>
              <a:t>7.º nível de tópicos</a:t>
            </a: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ftr" idx="25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 type="sldNum" idx="26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7913A1E-485F-4F4C-9C87-ED3ECA92ACE2}" type="slidenum">
              <a:rPr b="0" lang="pt-BR" sz="1050" spc="-1" strike="noStrike">
                <a:solidFill>
                  <a:schemeClr val="lt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pt-B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4" name="PlaceHolder 5"/>
          <p:cNvSpPr>
            <a:spLocks noGrp="1"/>
          </p:cNvSpPr>
          <p:nvPr>
            <p:ph type="dt" idx="27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480" cy="238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5400" spc="-1" strike="noStrike" cap="all">
                <a:solidFill>
                  <a:schemeClr val="lt1"/>
                </a:solidFill>
                <a:latin typeface="Rockwell"/>
              </a:rPr>
              <a:t>Tópicos de Big Data em Python</a:t>
            </a:r>
            <a:br>
              <a:rPr sz="5400"/>
            </a:br>
            <a:endParaRPr b="0" lang="pt-BR" sz="5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subTitle"/>
          </p:nvPr>
        </p:nvSpPr>
        <p:spPr>
          <a:xfrm>
            <a:off x="1876320" y="3602160"/>
            <a:ext cx="8790480" cy="21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pc="-1" strike="noStrike" cap="all">
                <a:solidFill>
                  <a:schemeClr val="lt2"/>
                </a:solidFill>
                <a:latin typeface="Tahoma"/>
                <a:ea typeface="Tahoma"/>
              </a:rPr>
              <a:t>Tarcísio Alves Machado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pc="-1" strike="noStrike" cap="all">
                <a:solidFill>
                  <a:schemeClr val="lt2"/>
                </a:solidFill>
                <a:latin typeface="Tahoma"/>
                <a:ea typeface="Tahoma"/>
              </a:rPr>
              <a:t>Leonardo Carvalho Rezende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pc="-1" strike="noStrike" cap="all">
                <a:solidFill>
                  <a:schemeClr val="lt2"/>
                </a:solidFill>
                <a:latin typeface="Tahoma"/>
                <a:ea typeface="Tahoma"/>
              </a:rPr>
              <a:t>Julio Cesar Sacilloti Silva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pc="-1" strike="noStrike" cap="all">
                <a:solidFill>
                  <a:schemeClr val="lt2"/>
                </a:solidFill>
                <a:latin typeface="Tahoma"/>
                <a:ea typeface="Tahoma"/>
              </a:rPr>
              <a:t>Floriano Borges da Silva Neto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lt1"/>
                </a:solidFill>
                <a:latin typeface="Tw Cen MT"/>
                <a:ea typeface="Tw Cen MT"/>
              </a:rPr>
              <a:t>Solução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505" name="" descr=""/>
          <p:cNvPicPr/>
          <p:nvPr/>
        </p:nvPicPr>
        <p:blipFill>
          <a:blip r:embed="rId1"/>
          <a:stretch/>
        </p:blipFill>
        <p:spPr>
          <a:xfrm>
            <a:off x="1141560" y="2249640"/>
            <a:ext cx="9905040" cy="3540600"/>
          </a:xfrm>
          <a:prstGeom prst="rect">
            <a:avLst/>
          </a:prstGeom>
          <a:ln w="0">
            <a:noFill/>
          </a:ln>
        </p:spPr>
      </p:pic>
      <p:pic>
        <p:nvPicPr>
          <p:cNvPr id="506" name="" descr=""/>
          <p:cNvPicPr/>
          <p:nvPr/>
        </p:nvPicPr>
        <p:blipFill>
          <a:blip r:embed="rId2"/>
          <a:stretch/>
        </p:blipFill>
        <p:spPr>
          <a:xfrm>
            <a:off x="2880000" y="2095920"/>
            <a:ext cx="6477480" cy="386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600" spc="-1" strike="noStrike" cap="all">
                <a:solidFill>
                  <a:schemeClr val="lt1"/>
                </a:solidFill>
                <a:latin typeface="Tw Cen MT"/>
              </a:rPr>
              <a:t>REsultado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chemeClr val="lt1"/>
                </a:solidFill>
                <a:latin typeface="Tw Cen MT"/>
              </a:rPr>
              <a:t>O resultado com o projeto foram dados para os quais foi possível gerar estrategias comerciais mais assertivas</a:t>
            </a: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chemeClr val="lt1"/>
                </a:solidFill>
                <a:latin typeface="Tw Cen MT"/>
              </a:rPr>
              <a:t>Aumento do dinheiro em caixa nos períodos de menor venda</a:t>
            </a: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600" spc="-1" strike="noStrike" cap="all">
                <a:solidFill>
                  <a:schemeClr val="lt1"/>
                </a:solidFill>
                <a:latin typeface="Tw Cen MT"/>
              </a:rPr>
              <a:t>Lições aprendidas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chemeClr val="lt1"/>
                </a:solidFill>
                <a:latin typeface="Tw Cen MT"/>
              </a:rPr>
              <a:t>“</a:t>
            </a:r>
            <a:r>
              <a:rPr b="0" lang="pt-BR" sz="2400" spc="-1" strike="noStrike">
                <a:solidFill>
                  <a:schemeClr val="lt1"/>
                </a:solidFill>
                <a:latin typeface="Tw Cen MT"/>
              </a:rPr>
              <a:t>Um gráfico pode contar mais historias que um livro”</a:t>
            </a: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600" spc="-1" strike="noStrike">
                <a:solidFill>
                  <a:schemeClr val="dk1"/>
                </a:solidFill>
                <a:latin typeface="Tw Cen MT"/>
              </a:rPr>
              <a:t>O que seria feito de diferente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512" name="" descr=""/>
          <p:cNvPicPr/>
          <p:nvPr/>
        </p:nvPicPr>
        <p:blipFill>
          <a:blip r:embed="rId1"/>
          <a:stretch/>
        </p:blipFill>
        <p:spPr>
          <a:xfrm>
            <a:off x="1141560" y="2249640"/>
            <a:ext cx="9905040" cy="3540600"/>
          </a:xfrm>
          <a:prstGeom prst="rect">
            <a:avLst/>
          </a:prstGeom>
          <a:ln w="0">
            <a:noFill/>
          </a:ln>
        </p:spPr>
      </p:pic>
      <p:sp>
        <p:nvSpPr>
          <p:cNvPr id="513" name=""/>
          <p:cNvSpPr txBox="1"/>
          <p:nvPr/>
        </p:nvSpPr>
        <p:spPr>
          <a:xfrm>
            <a:off x="1620000" y="2700000"/>
            <a:ext cx="9000000" cy="30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Coletaria dados de venda, além de outros dados como o dia e horário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Faria o uso do Power BI para uma melhor analise de dados 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5400" spc="-1" strike="noStrike">
                <a:solidFill>
                  <a:schemeClr val="dk1"/>
                </a:solidFill>
                <a:latin typeface="Tw Cen MT"/>
              </a:rPr>
              <a:t>Obrigado</a:t>
            </a:r>
            <a:endParaRPr b="0" lang="pt-BR" sz="5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1440000" y="2160000"/>
            <a:ext cx="954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Link do Git Hub: https://github.com/Tarcisio1234/Big-data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600" spc="-1" strike="noStrike" cap="all">
                <a:solidFill>
                  <a:schemeClr val="lt1"/>
                </a:solidFill>
                <a:latin typeface="Tw Cen MT"/>
              </a:rPr>
              <a:t>Descrição do problema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chemeClr val="lt1"/>
                </a:solidFill>
                <a:latin typeface="Tw Cen MT"/>
              </a:rPr>
              <a:t>O principal problema enfrentado pela empresa é a falta de estratégias comerciais e financeiras mais assertivas. </a:t>
            </a: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chemeClr val="lt1"/>
                </a:solidFill>
                <a:latin typeface="Tw Cen MT"/>
              </a:rPr>
              <a:t>Os principais riscos de não agir seriam um balanço financeiro mais negativo e um mau posicionamento no mercado. </a:t>
            </a: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chemeClr val="lt1"/>
                </a:solidFill>
                <a:latin typeface="Tw Cen MT"/>
              </a:rPr>
              <a:t>ESCOPO ACORDADO COM O CLIENTE 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488" name="" descr=""/>
          <p:cNvPicPr/>
          <p:nvPr/>
        </p:nvPicPr>
        <p:blipFill>
          <a:blip r:embed="rId1"/>
          <a:stretch/>
        </p:blipFill>
        <p:spPr>
          <a:xfrm>
            <a:off x="1141560" y="2943720"/>
            <a:ext cx="9905040" cy="215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600" spc="-1" strike="noStrike" cap="all">
                <a:solidFill>
                  <a:schemeClr val="lt1"/>
                </a:solidFill>
                <a:latin typeface="Tw Cen MT"/>
              </a:rPr>
              <a:t>Tecnologias utilizadas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chemeClr val="lt1"/>
                </a:solidFill>
                <a:latin typeface="Tw Cen MT"/>
              </a:rPr>
              <a:t>As principais tecnologias utilizadas no projeto foram: </a:t>
            </a: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  <a:p>
            <a:pPr marL="863640" indent="0" defTabSz="914400">
              <a:lnSpc>
                <a:spcPct val="12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chemeClr val="lt1"/>
                </a:solidFill>
                <a:latin typeface="Tw Cen MT"/>
              </a:rPr>
              <a:t>Python</a:t>
            </a: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  <a:p>
            <a:pPr marL="863640" indent="0" defTabSz="914400">
              <a:lnSpc>
                <a:spcPct val="12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chemeClr val="lt1"/>
                </a:solidFill>
                <a:latin typeface="Tw Cen MT"/>
              </a:rPr>
              <a:t>Pandas </a:t>
            </a: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  <a:p>
            <a:pPr marL="863640" indent="0" defTabSz="914400">
              <a:lnSpc>
                <a:spcPct val="12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chemeClr val="lt1"/>
                </a:solidFill>
                <a:latin typeface="Tw Cen MT"/>
              </a:rPr>
              <a:t>Matplotlib </a:t>
            </a: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  <a:p>
            <a:pPr marL="863640" indent="0" defTabSz="914400">
              <a:lnSpc>
                <a:spcPct val="12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chemeClr val="lt1"/>
                </a:solidFill>
                <a:latin typeface="Tw Cen MT"/>
              </a:rPr>
              <a:t>Exel</a:t>
            </a: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</a:rPr>
              <a:t>Motivos para usar as tecnologias escolhidas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92" name="CaixaDeTexto 1"/>
          <p:cNvSpPr/>
          <p:nvPr/>
        </p:nvSpPr>
        <p:spPr>
          <a:xfrm>
            <a:off x="6087600" y="263988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93" name="CaixaDeTexto 3"/>
          <p:cNvSpPr/>
          <p:nvPr/>
        </p:nvSpPr>
        <p:spPr>
          <a:xfrm>
            <a:off x="1144800" y="1858320"/>
            <a:ext cx="95468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Tw Cen MT"/>
              </a:rPr>
              <a:t>Python:</a:t>
            </a:r>
            <a:br>
              <a:rPr sz="1800"/>
            </a:br>
            <a:r>
              <a:rPr b="0" lang="pt-BR" sz="2400" spc="-1" strike="noStrike">
                <a:solidFill>
                  <a:schemeClr val="dk1"/>
                </a:solidFill>
                <a:latin typeface="Tw Cen MT"/>
              </a:rPr>
              <a:t>A escolha da linguagem Python foi devido a sua grande compatibilidade com bibliotecas de análise de dados como </a:t>
            </a:r>
            <a:r>
              <a:rPr b="0" lang="pt-BR" sz="2400" spc="-1" strike="noStrike">
                <a:solidFill>
                  <a:schemeClr val="dk1"/>
                </a:solidFill>
                <a:latin typeface="Tw Cen MT"/>
                <a:ea typeface="Tw Cen MT"/>
              </a:rPr>
              <a:t>Pandas, Numpy e Seaborn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Tw Cen MT"/>
                <a:ea typeface="Tw Cen MT"/>
              </a:rPr>
              <a:t>Pandas: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Tw Cen MT"/>
                <a:ea typeface="Tw Cen MT"/>
              </a:rPr>
              <a:t> </a:t>
            </a:r>
            <a:r>
              <a:rPr b="0" lang="pt-BR" sz="2400" spc="-1" strike="noStrike">
                <a:solidFill>
                  <a:schemeClr val="dk1"/>
                </a:solidFill>
                <a:latin typeface="Tw Cen MT"/>
                <a:ea typeface="Tw Cen MT"/>
              </a:rPr>
              <a:t>A biblioteca pandas foi utilizada pos possui uma maior compatibilidade com base de dados presente em planilhas como a do Exel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1" strike="noStrike">
                <a:solidFill>
                  <a:schemeClr val="dk1"/>
                </a:solidFill>
                <a:latin typeface="Tw Cen MT"/>
                <a:ea typeface="Tw Cen MT"/>
              </a:rPr>
              <a:t>Motivos para usar as tecnologias escolhidas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040" cy="37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Tw Cen MT"/>
                <a:ea typeface="Tw Cen MT"/>
              </a:rPr>
              <a:t>Matplotlib:</a:t>
            </a:r>
            <a:br>
              <a:rPr sz="2800"/>
            </a:br>
            <a:r>
              <a:rPr b="0" lang="pt-BR" sz="2400" spc="-1" strike="noStrike">
                <a:solidFill>
                  <a:schemeClr val="dk1"/>
                </a:solidFill>
                <a:latin typeface="Tw Cen MT"/>
                <a:ea typeface="Tw Cen MT"/>
              </a:rPr>
              <a:t>A biblioteca foi escolhida por possuir uma grande variedade de gráficos além de ser compatível com a biblioteca Pandas </a:t>
            </a: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Tw Cen MT"/>
                <a:ea typeface="Tw Cen MT"/>
              </a:rPr>
              <a:t>Exel:</a:t>
            </a: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chemeClr val="dk1"/>
                </a:solidFill>
                <a:latin typeface="Tw Cen MT"/>
                <a:ea typeface="Tw Cen MT"/>
              </a:rPr>
              <a:t> </a:t>
            </a:r>
            <a:r>
              <a:rPr b="0" lang="pt-BR" sz="2400" spc="-1" strike="noStrike">
                <a:solidFill>
                  <a:schemeClr val="dk1"/>
                </a:solidFill>
                <a:latin typeface="Tw Cen MT"/>
                <a:ea typeface="Tw Cen MT"/>
              </a:rPr>
              <a:t>O Excel foi escolhido por sua facilidade para organizar, visualizar e manipular dados iniciais, permitindo um preparo rápido para análises mais complexas em Python.</a:t>
            </a: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lt1"/>
                </a:solidFill>
                <a:latin typeface="Tw Cen MT"/>
                <a:ea typeface="Tw Cen MT"/>
              </a:rPr>
              <a:t>SOLUÇÃO 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497" name="Imagem 8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3420000" y="2291040"/>
            <a:ext cx="5429520" cy="436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chemeClr val="lt1"/>
                </a:solidFill>
                <a:latin typeface="Tw Cen MT"/>
                <a:ea typeface="Tw Cen MT"/>
              </a:rPr>
              <a:t>Solução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499" name="" descr=""/>
          <p:cNvPicPr/>
          <p:nvPr/>
        </p:nvPicPr>
        <p:blipFill>
          <a:blip r:embed="rId1"/>
          <a:stretch/>
        </p:blipFill>
        <p:spPr>
          <a:xfrm>
            <a:off x="1141560" y="2249640"/>
            <a:ext cx="9905040" cy="3540600"/>
          </a:xfrm>
          <a:prstGeom prst="rect">
            <a:avLst/>
          </a:prstGeom>
          <a:ln w="0">
            <a:noFill/>
          </a:ln>
        </p:spPr>
      </p:pic>
      <p:pic>
        <p:nvPicPr>
          <p:cNvPr id="500" name="" descr=""/>
          <p:cNvPicPr/>
          <p:nvPr/>
        </p:nvPicPr>
        <p:blipFill>
          <a:blip r:embed="rId2"/>
          <a:stretch/>
        </p:blipFill>
        <p:spPr>
          <a:xfrm>
            <a:off x="3600000" y="2268720"/>
            <a:ext cx="5032800" cy="352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600" spc="-1" strike="noStrike" cap="all">
                <a:solidFill>
                  <a:schemeClr val="lt1"/>
                </a:solidFill>
                <a:latin typeface="Tw Cen MT"/>
              </a:rPr>
              <a:t>Solução</a:t>
            </a:r>
            <a:endParaRPr b="0" lang="pt-BR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pt-BR" sz="2400" spc="-1" strike="noStrike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503" name="" descr=""/>
          <p:cNvPicPr/>
          <p:nvPr/>
        </p:nvPicPr>
        <p:blipFill>
          <a:blip r:embed="rId1"/>
          <a:stretch/>
        </p:blipFill>
        <p:spPr>
          <a:xfrm>
            <a:off x="4039560" y="1620000"/>
            <a:ext cx="4240440" cy="506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40000"/>
              </a:schemeClr>
            </a:gs>
            <a:gs pos="100000">
              <a:schemeClr val="phClr">
                <a:shade val="92000"/>
                <a:lumMod val="4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40000"/>
              </a:schemeClr>
            </a:gs>
            <a:gs pos="100000">
              <a:schemeClr val="phClr">
                <a:shade val="92000"/>
                <a:lumMod val="4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o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40000"/>
              </a:schemeClr>
            </a:gs>
            <a:gs pos="100000">
              <a:schemeClr val="phClr">
                <a:shade val="92000"/>
                <a:lumMod val="4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ircuito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40000"/>
              </a:schemeClr>
            </a:gs>
            <a:gs pos="100000">
              <a:schemeClr val="phClr">
                <a:shade val="92000"/>
                <a:lumMod val="4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ircuito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40000"/>
              </a:schemeClr>
            </a:gs>
            <a:gs pos="100000">
              <a:schemeClr val="phClr">
                <a:shade val="92000"/>
                <a:lumMod val="4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ircuito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40000"/>
              </a:schemeClr>
            </a:gs>
            <a:gs pos="100000">
              <a:schemeClr val="phClr">
                <a:shade val="92000"/>
                <a:lumMod val="4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ircuito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40000"/>
              </a:schemeClr>
            </a:gs>
            <a:gs pos="100000">
              <a:schemeClr val="phClr">
                <a:shade val="92000"/>
                <a:lumMod val="4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ircuito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40000"/>
              </a:schemeClr>
            </a:gs>
            <a:gs pos="100000">
              <a:schemeClr val="phClr">
                <a:shade val="92000"/>
                <a:lumMod val="4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ircuito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40000"/>
              </a:schemeClr>
            </a:gs>
            <a:gs pos="100000">
              <a:schemeClr val="phClr">
                <a:shade val="92000"/>
                <a:lumMod val="4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1262</TotalTime>
  <Application>LibreOffice/24.2.4.2$Windows_X86_64 LibreOffice_project/51a6219feb6075d9a4c46691dcfe0cd9c4fff3c2</Application>
  <AppVersion>15.0000</AppVersion>
  <Words>325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2023-09-20T01:01:49Z</dcterms:created>
  <dc:creator>Anderson Barboza da Cruz</dc:creator>
  <dc:description/>
  <dc:language>pt-BR</dc:language>
  <cp:lastModifiedBy/>
  <dcterms:modified xsi:type="dcterms:W3CDTF">2024-11-14T16:40:36Z</dcterms:modified>
  <cp:revision>124</cp:revision>
  <dc:subject/>
  <dc:title>Apresentação Tópicos big data em 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