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Overpass Mono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3bc46c1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53bc46c1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309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53bc46c1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53bc46c1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d72d6dc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d72d6dc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d72d6dc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d72d6dc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d72d6dc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d72d6dc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d72d6dc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d72d6dc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d72d6dc1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d72d6dc1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300"/>
              <a:t>Programação WEB</a:t>
            </a:r>
            <a:endParaRPr sz="6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Aula 1</a:t>
            </a:r>
            <a:endParaRPr sz="2700"/>
          </a:p>
        </p:txBody>
      </p:sp>
      <p:sp>
        <p:nvSpPr>
          <p:cNvPr id="121" name="Google Shape;121;p8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Me. Nelson Weber Neto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RKQqGvuqKhIuSTOAvFJklV8TJ2K0-uwGDipYsp5M_p3lLrPNqOJudbXmdIT9_2B66nk7e7Ia1Gg5p5_WGWIMdwslq-UV2QLdIdplkA-CMhPCexXJ-2XGSMTaEl9R5NX_eBm51cwpAdlriP62PXEjg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" y="535258"/>
            <a:ext cx="8944400" cy="413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body" idx="1"/>
          </p:nvPr>
        </p:nvSpPr>
        <p:spPr>
          <a:xfrm>
            <a:off x="609500" y="1973025"/>
            <a:ext cx="55755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Mestre em Ciência da Computação pela UFMA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Pós-Graduado em Ciência de Dados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Pós-Graduado em Docência do Ensino Superior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Bacharel em Sistemas de Informação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Pesquisador do LSDI da UFMA na área de mineração de dados, Machine Learning e Ciência de dados na área da educação.</a:t>
            </a:r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529025" y="539750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sou eu?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ctrTitle"/>
          </p:nvPr>
        </p:nvSpPr>
        <p:spPr>
          <a:xfrm>
            <a:off x="623400" y="148570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pt-BR" sz="2400" dirty="0"/>
              <a:t>Aprendizagem Baseada em Problemas (PBL) articulada com Aprendizagem Baseada em Times (TBL).</a:t>
            </a:r>
            <a:r>
              <a:rPr lang="pt-BR" sz="5400" b="0" dirty="0"/>
              <a:t/>
            </a:r>
            <a:br>
              <a:rPr lang="pt-BR" sz="5400" b="0" dirty="0"/>
            </a:br>
            <a:r>
              <a:rPr lang="pt-BR" sz="5400" dirty="0"/>
              <a:t/>
            </a:r>
            <a:br>
              <a:rPr lang="pt-BR" sz="5400" dirty="0"/>
            </a:br>
            <a:r>
              <a:rPr lang="pt-BR" sz="2000" dirty="0" smtClean="0"/>
              <a:t>Aula </a:t>
            </a:r>
            <a:r>
              <a:rPr lang="pt-BR" sz="2000" dirty="0"/>
              <a:t>1</a:t>
            </a:r>
            <a:endParaRPr sz="2000" dirty="0"/>
          </a:p>
        </p:txBody>
      </p:sp>
      <p:sp>
        <p:nvSpPr>
          <p:cNvPr id="121" name="Google Shape;121;p8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Me. Nelson Weber Neto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7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1. Introdução à Web: </a:t>
            </a: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1.1 Histórico</a:t>
            </a: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1.2 Protocolo HTTP  </a:t>
            </a: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1.3 Cliente X Servidor</a:t>
            </a:r>
            <a:endParaRPr sz="1900"/>
          </a:p>
        </p:txBody>
      </p:sp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576725" y="539750"/>
            <a:ext cx="4121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WEB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>
            <a:off x="609501" y="1973025"/>
            <a:ext cx="8606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Anos 1960-70: 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Início da Internet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ARPANET é desenvolvida nos EUA pelo Departamento de Defesa.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Foco em interconectar computadores para fins militares e de pesquisa.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585200" y="539750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585200" y="539750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</a:t>
            </a:r>
            <a:endParaRPr/>
          </a:p>
        </p:txBody>
      </p:sp>
      <p:pic>
        <p:nvPicPr>
          <p:cNvPr id="145" name="Google Shape;14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738" y="1313675"/>
            <a:ext cx="6258534" cy="36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body" idx="1"/>
          </p:nvPr>
        </p:nvSpPr>
        <p:spPr>
          <a:xfrm>
            <a:off x="419101" y="1988850"/>
            <a:ext cx="83058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 web consiste em milhões de clientes (usando browsers como o internet explorer e o firefox) e servidores (rodando aplicações como o Apache, Tomcat e Boss), conectados via redes com fio e sem fio.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a WWW é um serviço cliente/servidor distribuído, no qual um cliente, usando um browser, pode acessar um serviço hospedado em um servidor. Entretanto, o serviço pode ser distribuído em muitas localidades, denomina sites.</a:t>
            </a:r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585200" y="539750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body" idx="1"/>
          </p:nvPr>
        </p:nvSpPr>
        <p:spPr>
          <a:xfrm>
            <a:off x="419101" y="1988850"/>
            <a:ext cx="83058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O HTTP — Protocolo de Transferência de Hipertexto (HyperText Transfer Protocol) —, o protocolo da camada de aplicação da Web, está no coração da Web 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 HTTP é executado em dois programas: 1. um cliente e 2. outro servidor.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O HTTP define uma forma de conversação no estilo pedido-resposta entre um cliente (o browser) e um servidor (o servidor Web).</a:t>
            </a:r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585200" y="539750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585200" y="539750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 </a:t>
            </a:r>
            <a:endParaRPr/>
          </a:p>
        </p:txBody>
      </p:sp>
      <p:pic>
        <p:nvPicPr>
          <p:cNvPr id="163" name="Google Shape;1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375" y="1208750"/>
            <a:ext cx="6453245" cy="36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290</Words>
  <Application>Microsoft Office PowerPoint</Application>
  <PresentationFormat>Apresentação na tela (16:9)</PresentationFormat>
  <Paragraphs>33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Raleway SemiBold</vt:lpstr>
      <vt:lpstr>Anaheim</vt:lpstr>
      <vt:lpstr>Roboto Condensed Light</vt:lpstr>
      <vt:lpstr>Arial</vt:lpstr>
      <vt:lpstr>Roboto</vt:lpstr>
      <vt:lpstr>Nunito Light</vt:lpstr>
      <vt:lpstr>Overpass Mono</vt:lpstr>
      <vt:lpstr>Programming Lesson by Slidesgo</vt:lpstr>
      <vt:lpstr>Programação WEB Aula 1</vt:lpstr>
      <vt:lpstr>Quem sou eu?</vt:lpstr>
      <vt:lpstr>Aprendizagem Baseada em Problemas (PBL) articulada com Aprendizagem Baseada em Times (TBL).  Aula 1</vt:lpstr>
      <vt:lpstr>Introdução a WEB</vt:lpstr>
      <vt:lpstr>Histórico</vt:lpstr>
      <vt:lpstr>Histórico</vt:lpstr>
      <vt:lpstr>HTTP </vt:lpstr>
      <vt:lpstr>HTTP </vt:lpstr>
      <vt:lpstr>HTTP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Aula 1</dc:title>
  <cp:lastModifiedBy>NELSON WEBER NETO</cp:lastModifiedBy>
  <cp:revision>2</cp:revision>
  <dcterms:modified xsi:type="dcterms:W3CDTF">2023-07-31T23:44:01Z</dcterms:modified>
</cp:coreProperties>
</file>