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rs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slideLayout" Target="drs/slideLayouts/slideLayout1.xml"/></Relationships>
</file>

<file path=drs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</p:spTree>
  </p:cSld>
  <p:clrMapOvr>
    <a:masterClrMapping/>
  </p:clrMapOvr>
</p:sldLayout>
</file>