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0248-1FDB-4189-8BAA-F55F716F07FD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FB8A376-A3F8-402A-A207-81D25EF531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0248-1FDB-4189-8BAA-F55F716F07FD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A376-A3F8-402A-A207-81D25EF531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0248-1FDB-4189-8BAA-F55F716F07FD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A376-A3F8-402A-A207-81D25EF531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0248-1FDB-4189-8BAA-F55F716F07FD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A376-A3F8-402A-A207-81D25EF531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0248-1FDB-4189-8BAA-F55F716F07FD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FB8A376-A3F8-402A-A207-81D25EF531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0248-1FDB-4189-8BAA-F55F716F07FD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A376-A3F8-402A-A207-81D25EF531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0248-1FDB-4189-8BAA-F55F716F07FD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A376-A3F8-402A-A207-81D25EF531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0248-1FDB-4189-8BAA-F55F716F07FD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A376-A3F8-402A-A207-81D25EF531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0248-1FDB-4189-8BAA-F55F716F07FD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A376-A3F8-402A-A207-81D25EF531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0248-1FDB-4189-8BAA-F55F716F07FD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A376-A3F8-402A-A207-81D25EF531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0248-1FDB-4189-8BAA-F55F716F07FD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FB8A376-A3F8-402A-A207-81D25EF531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93D0248-1FDB-4189-8BAA-F55F716F07FD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FB8A376-A3F8-402A-A207-81D25EF531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732984" cy="1600200"/>
          </a:xfrm>
        </p:spPr>
        <p:txBody>
          <a:bodyPr/>
          <a:lstStyle/>
          <a:p>
            <a:r>
              <a:rPr lang="en-US" altLang="zh-CN" b="1" dirty="0" smtClean="0"/>
              <a:t>DDES</a:t>
            </a:r>
            <a:r>
              <a:rPr lang="zh-CN" altLang="en-US" b="1" dirty="0" smtClean="0"/>
              <a:t>加密、解密算法过程演示系统的实现</a:t>
            </a:r>
            <a:endParaRPr lang="zh-CN" altLang="en-US" b="1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密码学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设计任务二：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弱密钥演示</a:t>
            </a:r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3520523" cy="1351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96752"/>
            <a:ext cx="3499540" cy="2908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/>
          <p:nvPr/>
        </p:nvPicPr>
        <p:blipFill>
          <a:blip r:embed="rId4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653136"/>
            <a:ext cx="3601941" cy="736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互补性证明过程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3315694" cy="105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/>
          <p:cNvPicPr/>
          <p:nvPr/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00808"/>
            <a:ext cx="3411110" cy="564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其它说明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772816"/>
            <a:ext cx="748883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明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文文件和密文文件不一定非要是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文本文件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，可尝试对任何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二进制文件进行加解密。</a:t>
            </a:r>
            <a:endParaRPr lang="en-US" altLang="zh-CN" sz="32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可尝试采用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DES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ECB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CBC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CFB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模式进行加、解密。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要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有明文、密文样式及加解密过程测试文档说明。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3200" dirty="0" smtClean="0">
                <a:latin typeface="黑体" pitchFamily="49" charset="-122"/>
                <a:ea typeface="黑体" pitchFamily="49" charset="-122"/>
              </a:rPr>
            </a:b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3728" y="2852936"/>
            <a:ext cx="4953744" cy="1143000"/>
          </a:xfrm>
        </p:spPr>
        <p:txBody>
          <a:bodyPr/>
          <a:lstStyle/>
          <a:p>
            <a:pPr algn="ctr"/>
            <a:r>
              <a:rPr lang="en-US" altLang="zh-CN" dirty="0" smtClean="0"/>
              <a:t>THANK YOU!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DES</a:t>
            </a:r>
            <a:r>
              <a:rPr lang="zh-CN" altLang="en-US" dirty="0" smtClean="0"/>
              <a:t>在进行</a:t>
            </a:r>
            <a:r>
              <a:rPr lang="en-US" altLang="zh-CN" dirty="0" smtClean="0"/>
              <a:t>16</a:t>
            </a:r>
            <a:r>
              <a:rPr lang="zh-CN" altLang="en-US" dirty="0" smtClean="0"/>
              <a:t>轮循环前需要做的工作，如将输入明文进行</a:t>
            </a:r>
            <a:r>
              <a:rPr lang="en-US" altLang="zh-CN" dirty="0" smtClean="0"/>
              <a:t>IP</a:t>
            </a:r>
            <a:r>
              <a:rPr lang="zh-CN" altLang="en-US" dirty="0" smtClean="0"/>
              <a:t>置换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DES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16</a:t>
            </a:r>
            <a:r>
              <a:rPr lang="zh-CN" altLang="en-US" dirty="0" smtClean="0"/>
              <a:t>轮循环过程中的密钥生成算法，通过对输入密钥的结果进行不断变化而重新产生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个新的密钥的过程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DES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16</a:t>
            </a:r>
            <a:r>
              <a:rPr lang="zh-CN" altLang="en-US" dirty="0" smtClean="0"/>
              <a:t>轮循环加密过程的加密函数，它是通过基本逻辑运算和</a:t>
            </a:r>
            <a:r>
              <a:rPr lang="en-US" altLang="zh-CN" dirty="0" smtClean="0"/>
              <a:t>S</a:t>
            </a:r>
            <a:r>
              <a:rPr lang="zh-CN" altLang="en-US" dirty="0" smtClean="0"/>
              <a:t>盒与</a:t>
            </a:r>
            <a:r>
              <a:rPr lang="en-US" altLang="zh-CN" dirty="0" smtClean="0"/>
              <a:t>P</a:t>
            </a:r>
            <a:r>
              <a:rPr lang="zh-CN" altLang="en-US" dirty="0" smtClean="0"/>
              <a:t>盒来完成的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16</a:t>
            </a:r>
            <a:r>
              <a:rPr lang="zh-CN" altLang="en-US" dirty="0" smtClean="0"/>
              <a:t>轮循环加密加密结束后需要进行的收尾工作，如进行</a:t>
            </a:r>
            <a:r>
              <a:rPr lang="en-US" altLang="zh-CN" dirty="0" smtClean="0"/>
              <a:t>IP</a:t>
            </a:r>
            <a:r>
              <a:rPr lang="zh-CN" altLang="en-US" dirty="0" smtClean="0"/>
              <a:t>的逆置换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）整</a:t>
            </a:r>
            <a:r>
              <a:rPr lang="zh-CN" altLang="en-US" dirty="0" smtClean="0"/>
              <a:t>个算法设计的核心是有两个：一是各种字符与数字之间的转换；二是非常重要的核心，整个算法都始终围绕着对二进制数组的打乱与重组进行着变化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）弱密钥演示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en-US" altLang="zh-CN" dirty="0" smtClean="0"/>
              <a:t>DES</a:t>
            </a:r>
            <a:r>
              <a:rPr lang="zh-CN" altLang="en-US" dirty="0" smtClean="0"/>
              <a:t>互补性证明算法设计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/>
              <a:t>输</a:t>
            </a:r>
            <a:r>
              <a:rPr lang="zh-CN" altLang="en-US" dirty="0" smtClean="0"/>
              <a:t>入明文</a:t>
            </a:r>
            <a:r>
              <a:rPr lang="en-US" altLang="zh-CN" dirty="0" smtClean="0"/>
              <a:t>m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/>
              <a:t>随</a:t>
            </a:r>
            <a:r>
              <a:rPr lang="zh-CN" altLang="en-US" dirty="0" smtClean="0"/>
              <a:t>机产生密钥</a:t>
            </a:r>
            <a:r>
              <a:rPr lang="en-US" altLang="zh-CN" dirty="0" smtClean="0"/>
              <a:t>k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/>
              <a:t>根</a:t>
            </a:r>
            <a:r>
              <a:rPr lang="zh-CN" altLang="en-US" dirty="0" smtClean="0"/>
              <a:t>据之前的算法设计对输入的信息用密钥做加密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/>
              <a:t>得</a:t>
            </a:r>
            <a:r>
              <a:rPr lang="zh-CN" altLang="en-US" dirty="0" smtClean="0"/>
              <a:t>到密文</a:t>
            </a:r>
            <a:r>
              <a:rPr lang="en-US" altLang="zh-CN" dirty="0" smtClean="0"/>
              <a:t>c_1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/>
              <a:t>对</a:t>
            </a:r>
            <a:r>
              <a:rPr lang="zh-CN" altLang="en-US" dirty="0" smtClean="0"/>
              <a:t>明文</a:t>
            </a:r>
            <a:r>
              <a:rPr lang="en-US" altLang="zh-CN" dirty="0" smtClean="0"/>
              <a:t>m</a:t>
            </a:r>
            <a:r>
              <a:rPr lang="zh-CN" altLang="en-US" dirty="0" smtClean="0"/>
              <a:t>求补，得</a:t>
            </a:r>
            <a:r>
              <a:rPr lang="zh-CN" altLang="en-US" dirty="0" smtClean="0"/>
              <a:t>到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/>
              <a:t>对</a:t>
            </a:r>
            <a:r>
              <a:rPr lang="zh-CN" altLang="en-US" dirty="0" smtClean="0"/>
              <a:t>密钥</a:t>
            </a:r>
            <a:r>
              <a:rPr lang="en-US" altLang="zh-CN" dirty="0" smtClean="0"/>
              <a:t>k</a:t>
            </a:r>
            <a:r>
              <a:rPr lang="zh-CN" altLang="en-US" dirty="0" smtClean="0"/>
              <a:t>求补</a:t>
            </a:r>
            <a:r>
              <a:rPr lang="en-US" altLang="zh-CN" dirty="0" smtClean="0"/>
              <a:t>,</a:t>
            </a:r>
            <a:r>
              <a:rPr lang="zh-CN" altLang="en-US" dirty="0" smtClean="0"/>
              <a:t>得</a:t>
            </a:r>
            <a:r>
              <a:rPr lang="zh-CN" altLang="en-US" dirty="0" smtClean="0"/>
              <a:t>到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/>
              <a:t>根</a:t>
            </a:r>
            <a:r>
              <a:rPr lang="zh-CN" altLang="en-US" dirty="0" smtClean="0"/>
              <a:t>据之前的算法设计对明</a:t>
            </a:r>
            <a:r>
              <a:rPr lang="zh-CN" altLang="en-US" dirty="0" smtClean="0"/>
              <a:t>文    用    做</a:t>
            </a:r>
            <a:r>
              <a:rPr lang="en-US" altLang="zh-CN" dirty="0" smtClean="0"/>
              <a:t>DES </a:t>
            </a:r>
            <a:r>
              <a:rPr lang="zh-CN" altLang="en-US" dirty="0" smtClean="0"/>
              <a:t>加密，得到</a:t>
            </a:r>
            <a:r>
              <a:rPr lang="en-US" altLang="zh-CN" dirty="0" smtClean="0"/>
              <a:t>c_2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/>
              <a:t>判</a:t>
            </a:r>
            <a:r>
              <a:rPr lang="zh-CN" altLang="en-US" dirty="0" smtClean="0"/>
              <a:t>断</a:t>
            </a:r>
            <a:r>
              <a:rPr lang="en-US" altLang="zh-CN" dirty="0" smtClean="0"/>
              <a:t>c_1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c_2</a:t>
            </a:r>
            <a:r>
              <a:rPr lang="zh-CN" altLang="en-US" dirty="0" smtClean="0"/>
              <a:t>是否互补，如果互补则可证明</a:t>
            </a:r>
            <a:r>
              <a:rPr lang="en-US" altLang="zh-CN" dirty="0" smtClean="0"/>
              <a:t>DES</a:t>
            </a:r>
            <a:r>
              <a:rPr lang="zh-CN" altLang="en-US" dirty="0" smtClean="0"/>
              <a:t>的互补性。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283968" y="3501008"/>
          <a:ext cx="285874" cy="519771"/>
        </p:xfrm>
        <a:graphic>
          <a:graphicData uri="http://schemas.openxmlformats.org/presentationml/2006/ole">
            <p:oleObj spid="_x0000_s1026" name="Equation" r:id="rId3" imgW="139680" imgH="253800" progId="Equation.KSEE3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923928" y="3933056"/>
          <a:ext cx="233363" cy="519113"/>
        </p:xfrm>
        <a:graphic>
          <a:graphicData uri="http://schemas.openxmlformats.org/presentationml/2006/ole">
            <p:oleObj spid="_x0000_s1028" name="Equation" r:id="rId4" imgW="114120" imgH="253800" progId="Equation.KSEE3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220072" y="4365104"/>
          <a:ext cx="285874" cy="519771"/>
        </p:xfrm>
        <a:graphic>
          <a:graphicData uri="http://schemas.openxmlformats.org/presentationml/2006/ole">
            <p:oleObj spid="_x0000_s1029" name="Equation" r:id="rId5" imgW="139680" imgH="253800" progId="Equation.KSEE3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940152" y="4365104"/>
          <a:ext cx="233363" cy="519113"/>
        </p:xfrm>
        <a:graphic>
          <a:graphicData uri="http://schemas.openxmlformats.org/presentationml/2006/ole">
            <p:oleObj spid="_x0000_s1030" name="Equation" r:id="rId6" imgW="114120" imgH="253800" progId="Equation.KSEE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加密算法演示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628800"/>
            <a:ext cx="3697356" cy="3934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加密算法演示</a:t>
            </a:r>
            <a:endParaRPr lang="zh-CN" altLang="en-US" dirty="0"/>
          </a:p>
        </p:txBody>
      </p:sp>
      <p:pic>
        <p:nvPicPr>
          <p:cNvPr id="184" name="图片 18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844824"/>
            <a:ext cx="5276850" cy="3076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加密算法演示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699620" y="2395330"/>
            <a:ext cx="3744760" cy="2067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加密算法演示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3711354" cy="3283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988840"/>
            <a:ext cx="3792772" cy="3349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加密算法演示</a:t>
            </a:r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3746665" cy="1977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/>
          <p:nvPr/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628800"/>
            <a:ext cx="3649345" cy="3832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加密算法演示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3832529" cy="4243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56792"/>
            <a:ext cx="3827448" cy="3232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162</TotalTime>
  <Words>523</Words>
  <Application>Microsoft Office PowerPoint</Application>
  <PresentationFormat>全屏显示(4:3)</PresentationFormat>
  <Paragraphs>32</Paragraphs>
  <Slides>13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平衡</vt:lpstr>
      <vt:lpstr>A Equation</vt:lpstr>
      <vt:lpstr>《密码学》设计任务二：</vt:lpstr>
      <vt:lpstr>任务描述</vt:lpstr>
      <vt:lpstr>任务描述</vt:lpstr>
      <vt:lpstr>加密算法演示</vt:lpstr>
      <vt:lpstr>加密算法演示</vt:lpstr>
      <vt:lpstr>加密算法演示</vt:lpstr>
      <vt:lpstr>加密算法演示</vt:lpstr>
      <vt:lpstr>加密算法演示</vt:lpstr>
      <vt:lpstr>加密算法演示</vt:lpstr>
      <vt:lpstr>弱密钥演示</vt:lpstr>
      <vt:lpstr>互补性证明过程</vt:lpstr>
      <vt:lpstr>其它说明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《密码学》设计任务二：</dc:title>
  <dc:creator>Administrator</dc:creator>
  <cp:lastModifiedBy>Administrator</cp:lastModifiedBy>
  <cp:revision>15</cp:revision>
  <dcterms:created xsi:type="dcterms:W3CDTF">2016-12-05T00:19:52Z</dcterms:created>
  <dcterms:modified xsi:type="dcterms:W3CDTF">2016-12-05T03:02:14Z</dcterms:modified>
</cp:coreProperties>
</file>