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1" r:id="rId8"/>
    <p:sldId id="260" r:id="rId9"/>
    <p:sldId id="265" r:id="rId10"/>
    <p:sldId id="262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人力资源管理系统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                           1</a:t>
            </a:r>
            <a:r>
              <a:rPr lang="zh-CN" altLang="en-US"/>
              <a:t>班   马嫣然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2.界面设计</a:t>
            </a:r>
            <a:endParaRPr lang="en-US" altLang="zh-CN" sz="2400"/>
          </a:p>
        </p:txBody>
      </p:sp>
      <p:pic>
        <p:nvPicPr>
          <p:cNvPr id="4" name="内容占位符 3" descr="登录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265" y="2049145"/>
            <a:ext cx="2902585" cy="1849755"/>
          </a:xfrm>
          <a:prstGeom prst="rect">
            <a:avLst/>
          </a:prstGeom>
        </p:spPr>
      </p:pic>
      <p:pic>
        <p:nvPicPr>
          <p:cNvPr id="5" name="图片 4" descr="公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915035"/>
            <a:ext cx="7597775" cy="4557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8165" y="4464050"/>
            <a:ext cx="30118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管理员与用户账号进入的界面不同，操作权限也不同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一、系统开发平台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二、需求分析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三、应用程序设计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一、系统开发平台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题目：人力资源管理系统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开发工具：Java Eclipse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数据库：SQL Sever 2012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公司有一名总经理，多名部门经理、组长和员工。总经理负责公司的管理，部门经理与组长负责按级别管理员工，分配工作，职工号在公司内唯一。</a:t>
            </a:r>
            <a:endParaRPr lang="zh-CN" altLang="en-US"/>
          </a:p>
          <a:p>
            <a:r>
              <a:rPr lang="zh-CN" altLang="en-US"/>
              <a:t>员工基本信息：职工号、密码、姓名、性别、邮箱、电话、员工进入公司的时间、员工职位级别（</a:t>
            </a:r>
            <a:r>
              <a:rPr lang="en-US" altLang="zh-CN"/>
              <a:t>FK</a:t>
            </a:r>
            <a:r>
              <a:rPr lang="zh-CN" altLang="en-US"/>
              <a:t>）、员工所属部门（</a:t>
            </a:r>
            <a:r>
              <a:rPr lang="en-US" altLang="zh-CN"/>
              <a:t>FK</a:t>
            </a:r>
            <a:r>
              <a:rPr lang="zh-CN" altLang="en-US"/>
              <a:t>）、是否离职。</a:t>
            </a:r>
            <a:endParaRPr lang="zh-CN" altLang="en-US"/>
          </a:p>
          <a:p>
            <a:r>
              <a:rPr lang="zh-CN" altLang="en-US"/>
              <a:t>公司部门：部门号、部门名字、部门经理</a:t>
            </a:r>
            <a:endParaRPr lang="zh-CN" altLang="en-US"/>
          </a:p>
          <a:p>
            <a:r>
              <a:rPr lang="zh-CN" altLang="en-US"/>
              <a:t>公司职位：职位号、职位名、职位级别、部门号（</a:t>
            </a:r>
            <a:r>
              <a:rPr lang="en-US" altLang="zh-CN"/>
              <a:t>FK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员工工资：职工号、职位级别、基本工资、业绩等级、奖金。</a:t>
            </a:r>
            <a:endParaRPr lang="zh-CN" altLang="en-US"/>
          </a:p>
          <a:p>
            <a:r>
              <a:rPr lang="zh-CN" altLang="en-US"/>
              <a:t>培训表：培训号、培训名、培训描述</a:t>
            </a:r>
            <a:endParaRPr lang="zh-CN" altLang="en-US"/>
          </a:p>
          <a:p>
            <a:r>
              <a:rPr lang="zh-CN" altLang="en-US"/>
              <a:t>技能表：技能号、技能名、技能描述。</a:t>
            </a:r>
            <a:endParaRPr lang="zh-CN" altLang="en-US"/>
          </a:p>
          <a:p>
            <a:r>
              <a:rPr lang="zh-CN" altLang="en-US"/>
              <a:t>员工在来到公司上班时应该首先登录公司系统签到，离开公司时登录系统签离。如果办事外出或者出差应由上级领导确认考勤情况。缺勤或者迟到按一定数额罚款，迟到2小时以上算缺勤。考勤表包括职工号、迟到次数、缺勤次数、罚款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290"/>
            <a:ext cx="10515600" cy="4618990"/>
          </a:xfrm>
        </p:spPr>
        <p:txBody>
          <a:bodyPr>
            <a:normAutofit fontScale="80000"/>
          </a:bodyPr>
          <a:p>
            <a:r>
              <a:rPr lang="zh-CN" altLang="en-US" sz="2000"/>
              <a:t>管理员：录入、更新、删除</a:t>
            </a:r>
            <a:endParaRPr lang="zh-CN" altLang="en-US" sz="1400"/>
          </a:p>
          <a:p>
            <a:r>
              <a:rPr lang="zh-CN" altLang="en-US" sz="1400"/>
              <a:t>1.员工基本信息</a:t>
            </a:r>
            <a:endParaRPr lang="zh-CN" altLang="en-US" sz="1400"/>
          </a:p>
          <a:p>
            <a:r>
              <a:rPr lang="zh-CN" altLang="en-US" sz="1400"/>
              <a:t>2.公司部门信息</a:t>
            </a:r>
            <a:endParaRPr lang="zh-CN" altLang="en-US" sz="1400"/>
          </a:p>
          <a:p>
            <a:r>
              <a:rPr lang="zh-CN" altLang="en-US" sz="1400"/>
              <a:t>3.职位信息</a:t>
            </a:r>
            <a:endParaRPr lang="zh-CN" altLang="en-US" sz="1400"/>
          </a:p>
          <a:p>
            <a:r>
              <a:rPr lang="zh-CN" altLang="en-US" sz="1400"/>
              <a:t>4.员工工资奖金信息</a:t>
            </a:r>
            <a:endParaRPr lang="zh-CN" altLang="en-US" sz="1400"/>
          </a:p>
          <a:p>
            <a:r>
              <a:rPr lang="zh-CN" altLang="en-US" sz="1400"/>
              <a:t>5.员工受培训信息</a:t>
            </a:r>
            <a:endParaRPr lang="zh-CN" altLang="en-US" sz="1400"/>
          </a:p>
          <a:p>
            <a:r>
              <a:rPr lang="en-US" altLang="zh-CN" sz="1400"/>
              <a:t>6</a:t>
            </a:r>
            <a:r>
              <a:rPr lang="zh-CN" altLang="en-US" sz="1400"/>
              <a:t>.员工技能信息</a:t>
            </a:r>
            <a:endParaRPr lang="zh-CN" altLang="en-US" sz="1400"/>
          </a:p>
          <a:p>
            <a:r>
              <a:rPr lang="en-US" altLang="zh-CN" sz="1400"/>
              <a:t>7</a:t>
            </a:r>
            <a:r>
              <a:rPr lang="zh-CN" altLang="en-US" sz="1400"/>
              <a:t>.员工考勤情况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800"/>
              <a:t>经理</a:t>
            </a:r>
            <a:endParaRPr lang="zh-CN" altLang="en-US" sz="1800"/>
          </a:p>
          <a:p>
            <a:r>
              <a:rPr lang="zh-CN" altLang="en-US" sz="1400"/>
              <a:t>查询</a:t>
            </a:r>
            <a:endParaRPr lang="zh-CN" altLang="en-US" sz="1400"/>
          </a:p>
          <a:p>
            <a:r>
              <a:rPr lang="zh-CN" altLang="en-US" sz="1400"/>
              <a:t>修改下级员工的奖金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800"/>
              <a:t>普通员工</a:t>
            </a:r>
            <a:endParaRPr lang="zh-CN" altLang="en-US" sz="1800"/>
          </a:p>
          <a:p>
            <a:r>
              <a:rPr lang="zh-CN" altLang="en-US" sz="1400"/>
              <a:t>查询</a:t>
            </a:r>
            <a:endParaRPr lang="zh-CN" altLang="en-US" sz="1400"/>
          </a:p>
          <a:p>
            <a:r>
              <a:rPr lang="zh-CN" altLang="en-US" sz="1400"/>
              <a:t>签到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内容占位符 3" descr="ER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2535" y="128270"/>
            <a:ext cx="8279130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r>
              <a:rPr lang="en-US" altLang="zh-CN" sz="2400"/>
              <a:t> 关系表</a:t>
            </a:r>
            <a:r>
              <a:rPr lang="en-US" altLang="zh-CN"/>
              <a:t>       </a:t>
            </a:r>
            <a:endParaRPr lang="en-US" altLang="zh-CN"/>
          </a:p>
        </p:txBody>
      </p:sp>
      <p:pic>
        <p:nvPicPr>
          <p:cNvPr id="4" name="内容占位符 3" descr="关系图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6135" y="466725"/>
            <a:ext cx="9077325" cy="5685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系统安全：</a:t>
            </a:r>
            <a:endParaRPr lang="zh-CN" altLang="en-US"/>
          </a:p>
          <a:p>
            <a:r>
              <a:rPr lang="zh-CN" altLang="en-US"/>
              <a:t>登录系统需要使用员工表的用户名和密码，不允许以游客身份访问本系统，只有两者匹配时，才可访问本系统。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数据安全</a:t>
            </a:r>
            <a:endParaRPr lang="zh-CN" altLang="en-US"/>
          </a:p>
          <a:p>
            <a:r>
              <a:rPr lang="zh-CN" altLang="en-US"/>
              <a:t>不同的用户有不同的权限，用户只能使用分配给他的权限，无法越权操作。只有管理员才可以实现修改一些重要信息，以确保数据库不被随意更改，保证数据安全。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三、应用程序设计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1.</a:t>
            </a:r>
            <a:r>
              <a:rPr lang="zh-CN" altLang="en-US"/>
              <a:t>功能模块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管理员  </a:t>
            </a:r>
            <a:endParaRPr lang="zh-CN" altLang="en-US"/>
          </a:p>
          <a:p>
            <a:r>
              <a:rPr lang="zh-CN" altLang="en-US"/>
              <a:t>        登录</a:t>
            </a:r>
            <a:endParaRPr lang="zh-CN" altLang="en-US"/>
          </a:p>
          <a:p>
            <a:r>
              <a:rPr lang="zh-CN" altLang="en-US"/>
              <a:t>        查询</a:t>
            </a:r>
            <a:endParaRPr lang="zh-CN" altLang="en-US"/>
          </a:p>
          <a:p>
            <a:r>
              <a:rPr lang="zh-CN" altLang="en-US"/>
              <a:t>        添加数据</a:t>
            </a:r>
            <a:endParaRPr lang="zh-CN" altLang="en-US"/>
          </a:p>
          <a:p>
            <a:r>
              <a:rPr lang="zh-CN" altLang="en-US"/>
              <a:t>        修改数据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员工    </a:t>
            </a:r>
            <a:endParaRPr lang="zh-CN" altLang="en-US"/>
          </a:p>
          <a:p>
            <a:r>
              <a:rPr lang="zh-CN" altLang="en-US"/>
              <a:t>        登录</a:t>
            </a:r>
            <a:endParaRPr lang="zh-CN" altLang="en-US"/>
          </a:p>
          <a:p>
            <a:r>
              <a:rPr lang="zh-CN" altLang="en-US"/>
              <a:t>        查询</a:t>
            </a:r>
            <a:endParaRPr lang="zh-CN" altLang="en-US"/>
          </a:p>
          <a:p>
            <a:r>
              <a:rPr lang="zh-CN" altLang="en-US"/>
              <a:t>        签到</a:t>
            </a:r>
            <a:endParaRPr lang="zh-CN" altLang="en-US"/>
          </a:p>
          <a:p>
            <a:r>
              <a:rPr lang="zh-CN" altLang="en-US"/>
              <a:t>        根据职位级别赋予修改下级员工奖金的权限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人力资源管理系统</vt:lpstr>
      <vt:lpstr>                              主要内容</vt:lpstr>
      <vt:lpstr>一、系统开发平台</vt:lpstr>
      <vt:lpstr>二、需求分析</vt:lpstr>
      <vt:lpstr>事务需求</vt:lpstr>
      <vt:lpstr>ER图</vt:lpstr>
      <vt:lpstr>  关系表       </vt:lpstr>
      <vt:lpstr>安全机制</vt:lpstr>
      <vt:lpstr>三、应用程序设计</vt:lpstr>
      <vt:lpstr>2.界面设计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Tardis</dc:creator>
  <cp:lastModifiedBy>Tardis</cp:lastModifiedBy>
  <cp:revision>27</cp:revision>
  <dcterms:created xsi:type="dcterms:W3CDTF">2017-09-17T12:40:00Z</dcterms:created>
  <dcterms:modified xsi:type="dcterms:W3CDTF">2017-09-20T14:08:09Z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