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9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E7BD9A-2D52-4AB4-B995-2ECD0AF7A72C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166E8E-6679-46F2-9D06-15401074406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4303058"/>
            <a:ext cx="6172200" cy="715503"/>
          </a:xfrm>
        </p:spPr>
        <p:txBody>
          <a:bodyPr/>
          <a:lstStyle/>
          <a:p>
            <a:r>
              <a:rPr lang="pt-BR" dirty="0" err="1" smtClean="0"/>
              <a:t>Bibliotek</a:t>
            </a:r>
            <a:r>
              <a:rPr lang="pt-BR" dirty="0" smtClean="0"/>
              <a:t> </a:t>
            </a:r>
            <a:r>
              <a:rPr lang="te-IN" dirty="0"/>
              <a:t>లైబ్రరీ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Douglas </a:t>
            </a:r>
            <a:r>
              <a:rPr lang="pt-BR" dirty="0" err="1" smtClean="0"/>
              <a:t>Alexsander</a:t>
            </a:r>
            <a:r>
              <a:rPr lang="pt-BR" dirty="0" smtClean="0"/>
              <a:t> Cordeiro da Silva</a:t>
            </a:r>
          </a:p>
          <a:p>
            <a:r>
              <a:rPr lang="pt-BR" dirty="0" smtClean="0"/>
              <a:t>João Paulo Santos Almeida</a:t>
            </a:r>
          </a:p>
          <a:p>
            <a:r>
              <a:rPr lang="pt-BR" dirty="0" err="1" smtClean="0"/>
              <a:t>Yango</a:t>
            </a:r>
            <a:r>
              <a:rPr lang="pt-BR" dirty="0" smtClean="0"/>
              <a:t> França de Freitas</a:t>
            </a:r>
            <a:endParaRPr lang="pt-BR" dirty="0"/>
          </a:p>
        </p:txBody>
      </p:sp>
      <p:pic>
        <p:nvPicPr>
          <p:cNvPr id="1026" name="Picture 2" descr="https://lh5.googleusercontent.com/WvvnfPZ2yBE4Zm6aI-H7VAFlwkKnFPEM2Xnd8W3pClK3uMNEZFezHRMmSfQQ8M3JXcFXvs-ZlKfsjDjtt4CT9vQQoQxzRygVD-bKm3v9I02LtA2PjUVt_Uk0hvwYgeznviviPFAZpMgkjEYl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08" y="213658"/>
            <a:ext cx="2842232" cy="55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23728" y="975338"/>
            <a:ext cx="6552728" cy="10855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FATESG</a:t>
            </a:r>
          </a:p>
          <a:p>
            <a:pPr algn="ctr"/>
            <a:r>
              <a:rPr lang="pt-BR" dirty="0" smtClean="0"/>
              <a:t>Análise e Desenvolvimento de Sistemas – 4 Período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23728" y="206084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de Informações Inteligentes, Empreendedorismo em informática, Metodologia de desenvolvimento de sistemas, Desenvolvimento de sistemas web com banco de dados, Modelos e métricas de qualidade de software, Desenvolvimento de sistemas distribuídos</a:t>
            </a:r>
            <a:r>
              <a:rPr lang="pt-BR" dirty="0"/>
              <a:t> </a:t>
            </a:r>
            <a:r>
              <a:rPr lang="pt-BR" dirty="0" smtClean="0"/>
              <a:t>e Teste, desempenho, implantação e controle de versão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0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Bibliotek</a:t>
            </a:r>
            <a:r>
              <a:rPr lang="pt-BR" dirty="0" smtClean="0"/>
              <a:t> é um sistema web para gerenciamento de bibliotecas, onde toda a parte de cadastro de livros, revistas, vídeo, artigos e usuários pode ser feita de maneira simples e intuitiva, e todo o funcionamento apresenta-se fluente.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8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Bibliotek</a:t>
            </a:r>
            <a:r>
              <a:rPr lang="pt-BR" dirty="0" smtClean="0"/>
              <a:t> implementa soluções para inclusão por permitir que clientes sejam autônomos em tarefas em que não há a grande necessidade de ajuda de  funcionários;</a:t>
            </a:r>
          </a:p>
          <a:p>
            <a:r>
              <a:rPr lang="pt-BR" dirty="0" smtClean="0"/>
              <a:t>Melhora a qualidade de vida, por o usuário poder realizar tarefas como acompanhar pedido e fazer reservas de qualquer lugar, sem precisar ir à biblioteca física.;</a:t>
            </a:r>
          </a:p>
          <a:p>
            <a:r>
              <a:rPr lang="pt-BR" dirty="0" smtClean="0"/>
              <a:t>Como o próprio cliente pode agilizar o processo de empréstimo, o serviço do funcionário consequentemente diminui, o que aumenta a produtividade;</a:t>
            </a:r>
          </a:p>
          <a:p>
            <a:r>
              <a:rPr lang="pt-BR" dirty="0" smtClean="0"/>
              <a:t>Como tudo é registrado no sistema, o uso de papel diminuirá drasticamente, atingindo mais um ponto importante, a sustentabilidade.</a:t>
            </a:r>
          </a:p>
        </p:txBody>
      </p:sp>
    </p:spTree>
    <p:extLst>
      <p:ext uri="{BB962C8B-B14F-4D97-AF65-F5344CB8AC3E}">
        <p14:creationId xmlns:p14="http://schemas.microsoft.com/office/powerpoint/2010/main" val="28892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Equipe capacitada para obter todas as informações necessárias do cliente, e identificar necessidades que os clientes não conseguem ver ou transmitir, e que implemente tudo de maneira eficaz, que garanta ótimo desempenho e satisfação por parte do cliente e usuários.</a:t>
            </a:r>
          </a:p>
          <a:p>
            <a:r>
              <a:rPr lang="pt-BR" dirty="0" smtClean="0"/>
              <a:t>Computadores e tecnologias para que a equipe desenvolva do software da melhor maneira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4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Permitir que o cliente reserve itens, acompanhe a situação dos seus pedidos e consulte itens que deseja sem precisar se locomover até a biblioteca.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83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Bibliotecas que queiram modernizar-se acompanhando o avanço tecnológico, facilitando a vida de seus funcionários e clientes são o grande alvo, já que atualmente com a vida corrida, tempo livre é escasso, e o sistema </a:t>
            </a:r>
            <a:r>
              <a:rPr lang="pt-BR" dirty="0" err="1" smtClean="0"/>
              <a:t>Bibliotek</a:t>
            </a:r>
            <a:r>
              <a:rPr lang="pt-BR" dirty="0" smtClean="0"/>
              <a:t> visando isso permite facilidade e agilidade para que todos os usuários consigam conferir o uso da biblioteca a qualquer momento.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14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Vídeo e banners promocionais  que mostram o potencial do produto, divulgados em mídias sociais e eventualmente apresentados ao público alvo.</a:t>
            </a:r>
          </a:p>
        </p:txBody>
      </p:sp>
    </p:spTree>
    <p:extLst>
      <p:ext uri="{BB962C8B-B14F-4D97-AF65-F5344CB8AC3E}">
        <p14:creationId xmlns:p14="http://schemas.microsoft.com/office/powerpoint/2010/main" val="58831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Positivos e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 Black" pitchFamily="34" charset="0"/>
              <a:buChar char="+"/>
            </a:pPr>
            <a:r>
              <a:rPr lang="pt-BR" dirty="0" smtClean="0"/>
              <a:t>Cliente não precisa ir à biblioteca para fazer todo o processo de cadastro ou empréstimo;</a:t>
            </a:r>
          </a:p>
          <a:p>
            <a:pPr>
              <a:buFont typeface="Arial Black" pitchFamily="34" charset="0"/>
              <a:buChar char="+"/>
            </a:pPr>
            <a:r>
              <a:rPr lang="pt-BR" dirty="0" smtClean="0"/>
              <a:t>Diminuição drástica de impressão;</a:t>
            </a:r>
          </a:p>
          <a:p>
            <a:pPr>
              <a:buFont typeface="Arial Black" pitchFamily="34" charset="0"/>
              <a:buChar char="+"/>
            </a:pPr>
            <a:r>
              <a:rPr lang="pt-BR" dirty="0" smtClean="0"/>
              <a:t>Controle maior de itens e usuários.</a:t>
            </a:r>
          </a:p>
          <a:p>
            <a:pPr>
              <a:buFont typeface="Arial Black" pitchFamily="34" charset="0"/>
              <a:buChar char="+"/>
            </a:pPr>
            <a:r>
              <a:rPr lang="pt-BR" dirty="0" smtClean="0"/>
              <a:t>Geração de empregos para a empresa de hospedagem.</a:t>
            </a:r>
          </a:p>
          <a:p>
            <a:pPr>
              <a:buFont typeface="Arial Black" pitchFamily="34" charset="0"/>
              <a:buChar char="+"/>
            </a:pPr>
            <a:endParaRPr lang="pt-BR" dirty="0"/>
          </a:p>
          <a:p>
            <a:pPr>
              <a:buFont typeface="Arial Black" pitchFamily="34" charset="0"/>
              <a:buChar char="-"/>
            </a:pPr>
            <a:r>
              <a:rPr lang="pt-BR" dirty="0" smtClean="0"/>
              <a:t>Funcionários da biblioteca perderão funções;</a:t>
            </a:r>
          </a:p>
          <a:p>
            <a:pPr>
              <a:buFont typeface="Arial Black" pitchFamily="34" charset="0"/>
              <a:buChar char="-"/>
            </a:pPr>
            <a:r>
              <a:rPr lang="pt-BR" dirty="0" smtClean="0"/>
              <a:t>As empresas serão forçadas a comprar computadores que futuramente serão descartados, gerando lixo eletrônico.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84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 </a:t>
            </a:r>
            <a:r>
              <a:rPr lang="pt-BR" dirty="0" err="1" smtClean="0"/>
              <a:t>Bibliotek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775"/>
            <a:ext cx="7467600" cy="4198474"/>
          </a:xfrm>
        </p:spPr>
      </p:pic>
    </p:spTree>
    <p:extLst>
      <p:ext uri="{BB962C8B-B14F-4D97-AF65-F5344CB8AC3E}">
        <p14:creationId xmlns:p14="http://schemas.microsoft.com/office/powerpoint/2010/main" val="19962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</TotalTime>
  <Words>459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Balcão Envidraçado</vt:lpstr>
      <vt:lpstr>Bibliotek లైబ్రరీ</vt:lpstr>
      <vt:lpstr>Introdução</vt:lpstr>
      <vt:lpstr>Desafio</vt:lpstr>
      <vt:lpstr>Recursos Necessários</vt:lpstr>
      <vt:lpstr>Diferencial</vt:lpstr>
      <vt:lpstr>Público Alvo</vt:lpstr>
      <vt:lpstr>Estratégias de Comunicação</vt:lpstr>
      <vt:lpstr>Impactos Positivos e Negativos</vt:lpstr>
      <vt:lpstr>Página Inicial Bibliotek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 లైబ్రరీ</dc:title>
  <dc:creator>DACS</dc:creator>
  <cp:lastModifiedBy>DACS</cp:lastModifiedBy>
  <cp:revision>18</cp:revision>
  <dcterms:created xsi:type="dcterms:W3CDTF">2016-11-26T20:53:50Z</dcterms:created>
  <dcterms:modified xsi:type="dcterms:W3CDTF">2016-11-26T22:59:45Z</dcterms:modified>
</cp:coreProperties>
</file>