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1" r:id="rId3"/>
    <p:sldId id="266" r:id="rId4"/>
    <p:sldId id="262" r:id="rId5"/>
    <p:sldId id="263" r:id="rId6"/>
    <p:sldId id="265" r:id="rId7"/>
    <p:sldId id="271" r:id="rId8"/>
    <p:sldId id="267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6620137-EDDB-45FB-A7B5-1B1D768B0F94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0F86CBF-B2B7-46DF-A096-0C1424E7B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Programming without code</a:t>
            </a:r>
            <a:br>
              <a:rPr lang="en-ZA" dirty="0" smtClean="0"/>
            </a:br>
            <a:r>
              <a:rPr lang="en-ZA" dirty="0" smtClean="0"/>
              <a:t>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sz="4400" dirty="0" smtClean="0"/>
              <a:t>Group 13</a:t>
            </a:r>
          </a:p>
          <a:p>
            <a:endParaRPr lang="en-US" sz="4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   </a:t>
            </a:r>
          </a:p>
          <a:p>
            <a:pPr>
              <a:buNone/>
            </a:pPr>
            <a:r>
              <a:rPr lang="en-US" sz="6000" dirty="0" smtClean="0"/>
              <a:t>      </a:t>
            </a:r>
            <a:r>
              <a:rPr lang="en-US" sz="88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US" sz="9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ZA" dirty="0" smtClean="0"/>
              <a:t>Why this project 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.  </a:t>
            </a:r>
          </a:p>
          <a:p>
            <a:pPr>
              <a:buNone/>
            </a:pPr>
            <a:endParaRPr lang="en-ZA" dirty="0" smtClean="0"/>
          </a:p>
          <a:p>
            <a:pPr>
              <a:buNone/>
            </a:pPr>
            <a:endParaRPr lang="en-ZA" dirty="0" smtClean="0"/>
          </a:p>
        </p:txBody>
      </p:sp>
      <p:pic>
        <p:nvPicPr>
          <p:cNvPr id="6" name="Picture 5" descr="simpleology_programm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628800"/>
            <a:ext cx="7286676" cy="496855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 difficulty of writing</a:t>
            </a:r>
            <a:endParaRPr lang="en-US" dirty="0"/>
          </a:p>
        </p:txBody>
      </p:sp>
      <p:pic>
        <p:nvPicPr>
          <p:cNvPr id="4" name="Content Placeholder 3" descr="clean-coding-best-practice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772816"/>
            <a:ext cx="7319736" cy="4575994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42918"/>
            <a:ext cx="7239000" cy="82012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ZA" dirty="0" smtClean="0"/>
              <a:t> Solution : PWCT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ZA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eas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772816"/>
            <a:ext cx="7215238" cy="482453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ZA" dirty="0" smtClean="0"/>
              <a:t>What is the Programming without code?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feature that help the web programmer to write and edit the code in a simple way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eee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92896"/>
            <a:ext cx="4211960" cy="4365104"/>
          </a:xfrm>
          <a:prstGeom prst="rect">
            <a:avLst/>
          </a:prstGeom>
        </p:spPr>
      </p:pic>
      <p:pic>
        <p:nvPicPr>
          <p:cNvPr id="5" name="Picture 4" descr="skj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960" y="2420888"/>
            <a:ext cx="4789040" cy="443711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Steps of using this online text editor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begin to write your code </a:t>
            </a:r>
            <a:endParaRPr lang="en-US" dirty="0"/>
          </a:p>
        </p:txBody>
      </p:sp>
      <p:pic>
        <p:nvPicPr>
          <p:cNvPr id="6" name="Picture 5" descr="tark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276872"/>
            <a:ext cx="7956376" cy="458112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7239000" cy="8915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dirty="0" smtClean="0"/>
              <a:t>Then run your code</a:t>
            </a:r>
            <a:endParaRPr lang="en-US" dirty="0"/>
          </a:p>
        </p:txBody>
      </p:sp>
      <p:pic>
        <p:nvPicPr>
          <p:cNvPr id="4" name="Content Placeholder 3" descr="skj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7200800" cy="4846638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dirty="0" smtClean="0"/>
              <a:t>NAMES: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sz="2800" dirty="0" smtClean="0"/>
              <a:t>. Mohammed </a:t>
            </a:r>
            <a:r>
              <a:rPr lang="en-ZA" sz="2800" dirty="0" err="1" smtClean="0"/>
              <a:t>AbdElhameed</a:t>
            </a:r>
            <a:endParaRPr lang="en-ZA" sz="2800" dirty="0" smtClean="0"/>
          </a:p>
          <a:p>
            <a:pPr>
              <a:buNone/>
            </a:pPr>
            <a:r>
              <a:rPr lang="en-ZA" sz="2800" dirty="0" smtClean="0"/>
              <a:t>. </a:t>
            </a:r>
            <a:r>
              <a:rPr lang="en-ZA" sz="2800" dirty="0" err="1" smtClean="0"/>
              <a:t>Abdelrahman</a:t>
            </a:r>
            <a:r>
              <a:rPr lang="en-ZA" sz="2800" dirty="0" smtClean="0"/>
              <a:t> </a:t>
            </a:r>
            <a:r>
              <a:rPr lang="en-ZA" sz="2800" dirty="0" err="1" smtClean="0"/>
              <a:t>Abouzaid</a:t>
            </a:r>
            <a:endParaRPr lang="en-ZA" sz="2800" dirty="0" smtClean="0"/>
          </a:p>
          <a:p>
            <a:pPr>
              <a:buNone/>
            </a:pPr>
            <a:r>
              <a:rPr lang="en-ZA" sz="2800" dirty="0" smtClean="0"/>
              <a:t>. </a:t>
            </a:r>
            <a:r>
              <a:rPr lang="en-ZA" sz="2800" dirty="0" err="1" smtClean="0"/>
              <a:t>Belal</a:t>
            </a:r>
            <a:r>
              <a:rPr lang="en-ZA" sz="2800" dirty="0" smtClean="0"/>
              <a:t> </a:t>
            </a:r>
            <a:r>
              <a:rPr lang="en-ZA" sz="2800" dirty="0" err="1" smtClean="0"/>
              <a:t>Mahroos</a:t>
            </a:r>
            <a:endParaRPr lang="en-ZA" sz="2800" dirty="0" smtClean="0"/>
          </a:p>
          <a:p>
            <a:pPr>
              <a:buNone/>
            </a:pPr>
            <a:r>
              <a:rPr lang="en-ZA" sz="2800" dirty="0" smtClean="0"/>
              <a:t>. </a:t>
            </a:r>
            <a:r>
              <a:rPr lang="en-ZA" sz="2800" dirty="0" err="1" smtClean="0"/>
              <a:t>Tarek</a:t>
            </a:r>
            <a:r>
              <a:rPr lang="en-ZA" sz="2800" dirty="0" smtClean="0"/>
              <a:t> Hassan</a:t>
            </a:r>
          </a:p>
          <a:p>
            <a:pPr>
              <a:buNone/>
            </a:pPr>
            <a:r>
              <a:rPr lang="en-ZA" sz="2800" dirty="0" smtClean="0"/>
              <a:t>. Mohammed </a:t>
            </a:r>
            <a:r>
              <a:rPr lang="en-ZA" sz="2800" dirty="0" err="1" smtClean="0"/>
              <a:t>Shawky</a:t>
            </a:r>
            <a:endParaRPr lang="en-ZA" sz="2800" dirty="0" smtClean="0"/>
          </a:p>
          <a:p>
            <a:pPr>
              <a:buNone/>
            </a:pPr>
            <a:r>
              <a:rPr lang="en-ZA" sz="2800" dirty="0" smtClean="0"/>
              <a:t>. </a:t>
            </a:r>
            <a:r>
              <a:rPr lang="en-ZA" sz="2800" dirty="0" err="1" smtClean="0"/>
              <a:t>Basuony</a:t>
            </a:r>
            <a:r>
              <a:rPr lang="en-ZA" sz="2800" dirty="0" smtClean="0"/>
              <a:t> </a:t>
            </a:r>
            <a:r>
              <a:rPr lang="en-ZA" sz="2800" dirty="0" err="1" smtClean="0"/>
              <a:t>Galal</a:t>
            </a:r>
            <a:endParaRPr lang="en-US" sz="2800" dirty="0" smtClean="0"/>
          </a:p>
          <a:p>
            <a:pPr>
              <a:buNone/>
            </a:pPr>
            <a:r>
              <a:rPr lang="en-ZA" sz="2400" dirty="0" smtClean="0"/>
              <a:t>. </a:t>
            </a:r>
            <a:r>
              <a:rPr lang="en-ZA" sz="2400" dirty="0" err="1" smtClean="0"/>
              <a:t>Eslam</a:t>
            </a:r>
            <a:r>
              <a:rPr lang="en-ZA" sz="2400" dirty="0" smtClean="0"/>
              <a:t> </a:t>
            </a:r>
            <a:r>
              <a:rPr lang="en-ZA" sz="2400" dirty="0" err="1" smtClean="0"/>
              <a:t>AbouAlmaatty</a:t>
            </a:r>
            <a:endParaRPr lang="en-ZA" sz="2400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749</TotalTime>
  <Words>87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Programming without code    </vt:lpstr>
      <vt:lpstr>Why this project ?</vt:lpstr>
      <vt:lpstr>The difficulty of writing</vt:lpstr>
      <vt:lpstr> Solution : PWCT</vt:lpstr>
      <vt:lpstr>What is the Programming without code?</vt:lpstr>
      <vt:lpstr>Steps of using this online text editor</vt:lpstr>
      <vt:lpstr>Slide 7</vt:lpstr>
      <vt:lpstr>Then run your code</vt:lpstr>
      <vt:lpstr>NAMES: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without code    </dc:title>
  <dc:creator>Windows User</dc:creator>
  <cp:lastModifiedBy>AbuZaid</cp:lastModifiedBy>
  <cp:revision>5</cp:revision>
  <dcterms:created xsi:type="dcterms:W3CDTF">2015-12-22T04:45:30Z</dcterms:created>
  <dcterms:modified xsi:type="dcterms:W3CDTF">2015-12-22T11:31:46Z</dcterms:modified>
</cp:coreProperties>
</file>