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31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08" r:id="rId27"/>
    <p:sldId id="310" r:id="rId28"/>
    <p:sldId id="311" r:id="rId29"/>
    <p:sldId id="312" r:id="rId30"/>
    <p:sldId id="313" r:id="rId31"/>
    <p:sldId id="314" r:id="rId32"/>
    <p:sldId id="315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10EB-5F90-4FFE-9FA8-904F92497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9AF8C-5C0E-45B9-89BA-7F24F2A7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473C6-9192-4EB8-86DA-24BD71DD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9E7E-A854-471C-9942-3F1CD524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CC1ED-31FC-4D7D-A031-0501E63A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9423-A6BB-4772-8F0E-577B0C49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81BEE-9557-4BF0-A0AC-0F9B443A3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734E-EE7B-4715-A877-9AC397A5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C248-C0BE-467C-BF60-18269BFB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84B58-0081-45F1-A0FF-05F5AC6F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FFFE3-B525-4AF6-8684-C9EFB0B0D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96384-C6A9-4229-8A52-B66826AD0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7E0-737C-4EE0-A295-11A0A35E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3348-5E44-4306-AB51-7C0A5BAD7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5773-7979-4A70-AD28-7F370357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07CB-2878-4ABF-9F69-FE9D1D6B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2BC1-727B-497E-A02B-F0072D79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F76B-D00C-4909-BAB0-3EEBB0B8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1DD84-1264-4227-A295-08706490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F61B-04B3-4567-B833-48C91A53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0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4252-1EC8-4F93-99AB-A29CDA53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0A08-069E-45A9-AFCD-07FAEEAC3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2F67-E38F-4DC1-92AB-1538A412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C1C4D-CF47-49F0-8009-3843D051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8FD4-2159-401E-84AC-7864BE18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5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33C-1D74-44DC-882F-DFF8E79F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703F-D9AF-472B-95D0-15574353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43953-4B5B-4EB6-AB7C-9157C67A8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496BC-5FAB-4334-B97E-6FAF6B22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7F9F3-C37F-42C3-94CE-39FA9182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EA47-4284-4F8A-B116-F2634B7F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7F52-8035-4093-94D6-1F50B443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DAD9A-90C9-41D6-AA98-9C116826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C365E-B638-45A6-8DB2-89C11181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6B971-64CB-43AC-A5C3-851DA8847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61C61-4701-482D-81B3-5F0314C9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F403C-4BE5-4E8D-9E97-69C621F5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66C64-07B1-4D89-AA36-938AC46D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A341B-7189-49AA-B8CC-D15B7A65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64D9-96BA-4415-A524-02E1AC5E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DDB50-FAD6-4822-8446-9439B86F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0C3C1-5117-4AAB-B5F3-D3E19372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A8CCA-5821-4F75-ADCF-7E1814A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0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5D252-6167-43F5-8E1B-96AE1B26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C2A70-24EA-4896-841D-45DCD123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B8059-5E1F-47CF-8B88-E124ED97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8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544-1B6A-418E-867B-1C88A0A3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988-72AE-4677-AF6D-277CBC905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93289-25E9-4214-99C7-6B70CF7E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9BB4-1191-4528-A989-32D9D81E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9F83-2764-4CBC-8181-EED287B1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E988-FC7E-48D8-B32F-74601186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6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3EED-98DE-4CA9-8C37-7EDAB263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E94E7-5A90-4CF0-BC89-70E253BBD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7B2F-EEFE-4CB5-9253-650F51CAB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761B-87F0-4A2B-A0F6-5CA589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05F7-8A8F-4B23-93A7-E47FC6DC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ACF0-BE31-43A4-A736-EB893712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1639C-2AE6-4D44-9649-7BC9BCF5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1D81-617D-479B-8082-9165C300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4B6D6-5E5E-4A9A-97EA-76E66B9F6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81E6-C3D7-48A5-AFFA-9850657D050A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A2D5-8C14-4457-B9E6-026F4E29C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252EF-BDF4-46F2-909D-82CA9D77A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02927-FA64-4A86-B8E3-F6AE7BD72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B1F141-1DF7-4197-AE71-369284A5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0"/>
            <a:ext cx="10907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8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5817BD-30D0-4A3E-8B31-EC00FA34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2D78E6-3A96-4E3F-9D4F-869A7D5D0B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1" y="86497"/>
            <a:ext cx="11009870" cy="64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FA680A-5272-41E9-936B-387BA026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D8D281-46C4-4508-9BD3-F9175420C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0"/>
            <a:ext cx="1076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5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4498FD-477B-499C-AB0C-4BF7AE6D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02" y="0"/>
            <a:ext cx="9353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108230-19FF-4404-8FB7-24ECAFBE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06" y="404949"/>
            <a:ext cx="7511144" cy="59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1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DB380-8D2A-49F4-BDA3-6EDC06B8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0"/>
            <a:ext cx="9000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48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04A37-2C8D-4635-8B84-E0DCBE21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2" y="0"/>
            <a:ext cx="953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6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DFCA4F-8372-4F0B-A755-B30FA489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0"/>
            <a:ext cx="995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9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32314B-B197-48F9-9A72-4E677310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9" y="0"/>
            <a:ext cx="9849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75F0B-EBB4-4A71-B42C-A0AF46CA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0486B-05FE-470A-9382-1287AA098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97" y="0"/>
            <a:ext cx="9104812" cy="46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5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3611B0-7A84-4D60-8438-D4BCB1EC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1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FF355-D006-497D-BA6E-50C6FB74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60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721F1C-A7B8-41AC-B9DE-FB0051A5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49" y="0"/>
            <a:ext cx="10293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4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A047C9-6C53-4282-B563-2FBF2D00F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0"/>
            <a:ext cx="1073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95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B94118-F037-469F-A8F5-B88294147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0"/>
            <a:ext cx="6727372" cy="1136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1360B-D44B-4D54-8B9C-C5A602660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54" y="1136469"/>
            <a:ext cx="10032275" cy="572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6" name="Line 4">
            <a:extLst>
              <a:ext uri="{FF2B5EF4-FFF2-40B4-BE49-F238E27FC236}">
                <a16:creationId xmlns:a16="http://schemas.microsoft.com/office/drawing/2014/main" id="{79A18E91-9315-492F-B0C1-CEFEAD874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6146DD-D934-479F-A474-DAFADBED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03" y="315784"/>
            <a:ext cx="1247949" cy="619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2519C5-6597-4E4C-97A5-D38B9E53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9" y="1390365"/>
            <a:ext cx="11994292" cy="524521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FB34B-4494-4DD1-9D42-25707A88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5" y="160638"/>
            <a:ext cx="9094573" cy="617837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0D7541-ACC4-4D8C-8AB4-2E2567FF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1" y="518984"/>
            <a:ext cx="7933037" cy="58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59A49-5810-406C-BD93-49AD22E64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36" y="766119"/>
            <a:ext cx="8810368" cy="585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8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79868-F360-480F-BA8E-B93E7BB4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4" y="-1"/>
            <a:ext cx="1089442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2877B-A5D6-4524-A361-3A007506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6" y="518983"/>
            <a:ext cx="9984259" cy="586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64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9F2B50-C7EC-46C5-8CFB-14FEBCD6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92" y="321276"/>
            <a:ext cx="8538520" cy="603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30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FD06A-9F20-4A1E-9466-8B84A1743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11" y="1025612"/>
            <a:ext cx="6536724" cy="254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0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0ED10C-230B-460E-B1AF-AE011D8A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85" y="1301262"/>
            <a:ext cx="643596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AF6808-D046-458A-B407-07162BC9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0"/>
            <a:ext cx="10855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6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461F1-46EB-4E59-94FD-457B86FB7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66" y="0"/>
            <a:ext cx="10358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4D518C-C791-48F2-BC35-33CFADE3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" y="0"/>
            <a:ext cx="10646230" cy="5721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831F14-F781-42C2-B320-23522D2A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0929"/>
            <a:ext cx="12192000" cy="96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458C1-13E1-4B63-AB5D-C836E53A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" y="0"/>
            <a:ext cx="1183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32E36-064A-4AA0-8AA7-90DC7278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8" y="0"/>
            <a:ext cx="1007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D16DA4-EB0F-44C3-88F1-CDFC962A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0"/>
            <a:ext cx="10175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5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0</Words>
  <Application>Microsoft Office PowerPoint</Application>
  <PresentationFormat>Widescreen</PresentationFormat>
  <Paragraphs>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Dr.Ahmed Ali Ebrahim</dc:creator>
  <cp:lastModifiedBy>Dr.Ahmed Ali Ebrahim</cp:lastModifiedBy>
  <cp:revision>24</cp:revision>
  <dcterms:created xsi:type="dcterms:W3CDTF">2020-03-28T11:18:01Z</dcterms:created>
  <dcterms:modified xsi:type="dcterms:W3CDTF">2020-03-29T11:14:28Z</dcterms:modified>
</cp:coreProperties>
</file>