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57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51C-FAB8-4020-ABB8-C7000DB14D79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40-3E92-451D-AA63-F18DE0B46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4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51C-FAB8-4020-ABB8-C7000DB14D79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40-3E92-451D-AA63-F18DE0B46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2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51C-FAB8-4020-ABB8-C7000DB14D79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40-3E92-451D-AA63-F18DE0B46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0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51C-FAB8-4020-ABB8-C7000DB14D79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40-3E92-451D-AA63-F18DE0B46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2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51C-FAB8-4020-ABB8-C7000DB14D79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40-3E92-451D-AA63-F18DE0B46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1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51C-FAB8-4020-ABB8-C7000DB14D79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40-3E92-451D-AA63-F18DE0B46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1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51C-FAB8-4020-ABB8-C7000DB14D79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40-3E92-451D-AA63-F18DE0B46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51C-FAB8-4020-ABB8-C7000DB14D79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40-3E92-451D-AA63-F18DE0B46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0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51C-FAB8-4020-ABB8-C7000DB14D79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40-3E92-451D-AA63-F18DE0B46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5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51C-FAB8-4020-ABB8-C7000DB14D79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40-3E92-451D-AA63-F18DE0B46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1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51C-FAB8-4020-ABB8-C7000DB14D79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40-3E92-451D-AA63-F18DE0B46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1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151C-FAB8-4020-ABB8-C7000DB14D79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5BD40-3E92-451D-AA63-F18DE0B46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6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13522" y="-701329"/>
            <a:ext cx="1084216" cy="1084216"/>
          </a:xfrm>
          <a:prstGeom prst="ellips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START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77146" y="6912057"/>
            <a:ext cx="1103811" cy="1103811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4838699" y="5416361"/>
            <a:ext cx="2419894" cy="1260566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Do you want to be Mr. SOS?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52456" y="419100"/>
            <a:ext cx="6349" cy="2351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84602" y="1345110"/>
            <a:ext cx="6349" cy="2351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33043" y="5152203"/>
            <a:ext cx="6349" cy="2351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</p:cNvCxnSpPr>
          <p:nvPr/>
        </p:nvCxnSpPr>
        <p:spPr>
          <a:xfrm>
            <a:off x="7258593" y="6046644"/>
            <a:ext cx="7086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90059" y="5677312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258593" y="5677312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7959631" y="5613937"/>
            <a:ext cx="1502229" cy="86541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009706" y="5649548"/>
            <a:ext cx="1502229" cy="86541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Mr. SOS Functions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90998" y="6118659"/>
            <a:ext cx="107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You will not be notified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7104013" y="6118658"/>
            <a:ext cx="107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You will be notified</a:t>
            </a:r>
            <a:endParaRPr lang="en-US" sz="1200" dirty="0"/>
          </a:p>
        </p:txBody>
      </p:sp>
      <p:cxnSp>
        <p:nvCxnSpPr>
          <p:cNvPr id="43" name="Elbow Connector 42"/>
          <p:cNvCxnSpPr>
            <a:stCxn id="9" idx="1"/>
            <a:endCxn id="5" idx="2"/>
          </p:cNvCxnSpPr>
          <p:nvPr/>
        </p:nvCxnSpPr>
        <p:spPr>
          <a:xfrm rot="10800000" flipH="1" flipV="1">
            <a:off x="4838698" y="6046643"/>
            <a:ext cx="638447" cy="1417319"/>
          </a:xfrm>
          <a:prstGeom prst="bentConnector3">
            <a:avLst>
              <a:gd name="adj1" fmla="val -109463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2229" y="0"/>
            <a:ext cx="461665" cy="702889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Flow Chart of App Process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73977" y="2848739"/>
            <a:ext cx="1564044" cy="901024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224052" y="2884350"/>
            <a:ext cx="1636124" cy="942548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Setup the Emergency Contacts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2" name="Elbow Connector 51"/>
          <p:cNvCxnSpPr>
            <a:stCxn id="39" idx="3"/>
            <a:endCxn id="5" idx="6"/>
          </p:cNvCxnSpPr>
          <p:nvPr/>
        </p:nvCxnSpPr>
        <p:spPr>
          <a:xfrm flipH="1">
            <a:off x="6580957" y="6082255"/>
            <a:ext cx="2930978" cy="1381708"/>
          </a:xfrm>
          <a:prstGeom prst="bentConnector3">
            <a:avLst>
              <a:gd name="adj1" fmla="val -12256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144852" y="650131"/>
            <a:ext cx="1651365" cy="62273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210626" y="700881"/>
            <a:ext cx="1651365" cy="6227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Sign in/Sign up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6" name="Flowchart: Magnetic Disk 55"/>
          <p:cNvSpPr/>
          <p:nvPr/>
        </p:nvSpPr>
        <p:spPr>
          <a:xfrm>
            <a:off x="6686761" y="386185"/>
            <a:ext cx="479337" cy="462641"/>
          </a:xfrm>
          <a:prstGeom prst="flowChartMagneticDisk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Magnetic Disk 56"/>
          <p:cNvSpPr/>
          <p:nvPr/>
        </p:nvSpPr>
        <p:spPr>
          <a:xfrm>
            <a:off x="6642678" y="439850"/>
            <a:ext cx="479337" cy="462641"/>
          </a:xfrm>
          <a:prstGeom prst="flowChartMagneticDisk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146037" y="1629721"/>
            <a:ext cx="1564044" cy="901024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210626" y="1681660"/>
            <a:ext cx="1636124" cy="942548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Setup Activation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034767" y="2629965"/>
            <a:ext cx="6349" cy="2351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166630" y="4100863"/>
            <a:ext cx="1564044" cy="901024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216705" y="4144094"/>
            <a:ext cx="1636124" cy="942548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Control Privacy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029959" y="3853461"/>
            <a:ext cx="6349" cy="2351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1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669" y="207821"/>
            <a:ext cx="4258426" cy="64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6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229" y="0"/>
            <a:ext cx="461665" cy="70288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Setup the Emergency Contacts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15540" y="838336"/>
            <a:ext cx="3439888" cy="271766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Name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Photo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Age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Gender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Height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Phone Number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Home Address [Y/N]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Priority Contacts [Y/N]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9252" y="463518"/>
            <a:ext cx="1651365" cy="62273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5026" y="526968"/>
            <a:ext cx="1651365" cy="6227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Sign in/Sign up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2521161" y="212272"/>
            <a:ext cx="479337" cy="462641"/>
          </a:xfrm>
          <a:prstGeom prst="flowChartMagneticDisk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2477078" y="265937"/>
            <a:ext cx="479337" cy="462641"/>
          </a:xfrm>
          <a:prstGeom prst="flowChartMagneticDisk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ecision 14"/>
          <p:cNvSpPr/>
          <p:nvPr/>
        </p:nvSpPr>
        <p:spPr>
          <a:xfrm>
            <a:off x="5079999" y="3917761"/>
            <a:ext cx="2419894" cy="1384668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74343" y="3653603"/>
            <a:ext cx="6349" cy="2351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62846" y="4220027"/>
            <a:ext cx="187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Do you want a Premium Account?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>
            <a:stCxn id="15" idx="1"/>
          </p:cNvCxnSpPr>
          <p:nvPr/>
        </p:nvCxnSpPr>
        <p:spPr>
          <a:xfrm flipH="1" flipV="1">
            <a:off x="4376057" y="4596838"/>
            <a:ext cx="703942" cy="132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38254" y="4227506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506788" y="4227506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cxnSp>
        <p:nvCxnSpPr>
          <p:cNvPr id="23" name="Straight Arrow Connector 22"/>
          <p:cNvCxnSpPr>
            <a:stCxn id="15" idx="3"/>
          </p:cNvCxnSpPr>
          <p:nvPr/>
        </p:nvCxnSpPr>
        <p:spPr>
          <a:xfrm>
            <a:off x="7499893" y="4610095"/>
            <a:ext cx="6513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9104" y="4266432"/>
            <a:ext cx="2682787" cy="68732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Normal Account is created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51223" y="3930340"/>
            <a:ext cx="3439888" cy="137208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Premium Account is created;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Receive: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Insurance Subscription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…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2" name="Elbow Connector 31"/>
          <p:cNvCxnSpPr>
            <a:stCxn id="25" idx="2"/>
            <a:endCxn id="27" idx="2"/>
          </p:cNvCxnSpPr>
          <p:nvPr/>
        </p:nvCxnSpPr>
        <p:spPr>
          <a:xfrm rot="16200000" flipH="1">
            <a:off x="6261497" y="1692758"/>
            <a:ext cx="348671" cy="6870669"/>
          </a:xfrm>
          <a:prstGeom prst="bentConnector3">
            <a:avLst>
              <a:gd name="adj1" fmla="val 28919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302646" y="6076070"/>
            <a:ext cx="6349" cy="2351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229" y="0"/>
            <a:ext cx="461665" cy="70288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Setup the Emergency Contacts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29135" y="528977"/>
            <a:ext cx="6349" cy="2351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15540" y="838336"/>
            <a:ext cx="3439888" cy="14607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Emergency Button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Voice [Y/N]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Hold Volume Button [Y/N]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1066" y="228195"/>
            <a:ext cx="1564044" cy="901024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5655" y="292834"/>
            <a:ext cx="1636124" cy="942548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Setup Activation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5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229" y="0"/>
            <a:ext cx="461665" cy="70288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Setup the Emergency Contacts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1920" y="337769"/>
            <a:ext cx="1564044" cy="901024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1995" y="373380"/>
            <a:ext cx="1636124" cy="942548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Setup the Emergency Contacts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29135" y="528977"/>
            <a:ext cx="6349" cy="2351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15540" y="838336"/>
            <a:ext cx="3439888" cy="271766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Set Priority Instant Call [Y/N]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Set Priority Notification Contacts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Notify Regional People [Y/N]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Notify Governmental Agencies [Y/N]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Notify your Insurance [Y/N] </a:t>
            </a:r>
          </a:p>
          <a:p>
            <a:r>
              <a:rPr lang="en-US" sz="1050" b="1" dirty="0" smtClean="0">
                <a:solidFill>
                  <a:schemeClr val="tx2">
                    <a:lumMod val="50000"/>
                  </a:schemeClr>
                </a:solidFill>
              </a:rPr>
              <a:t>                 (Disabled for normal </a:t>
            </a:r>
            <a:r>
              <a:rPr lang="en-US" sz="1000" b="1" dirty="0" smtClean="0">
                <a:solidFill>
                  <a:schemeClr val="tx2">
                    <a:lumMod val="50000"/>
                  </a:schemeClr>
                </a:solidFill>
              </a:rPr>
              <a:t>subscription</a:t>
            </a:r>
            <a:r>
              <a:rPr lang="en-US" sz="1050" b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n-US" sz="105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6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229" y="0"/>
            <a:ext cx="461665" cy="70288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Setup the Emergency Contacts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1920" y="337769"/>
            <a:ext cx="1564044" cy="901024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1995" y="373380"/>
            <a:ext cx="1636124" cy="942548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Privacy Control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322786" y="952339"/>
            <a:ext cx="6349" cy="2351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09191" y="1261698"/>
            <a:ext cx="3439888" cy="271766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Show Meta Data </a:t>
            </a:r>
          </a:p>
          <a:p>
            <a:r>
              <a:rPr lang="en-US" sz="1050" b="1" dirty="0" smtClean="0">
                <a:solidFill>
                  <a:schemeClr val="tx2">
                    <a:lumMod val="50000"/>
                  </a:schemeClr>
                </a:solidFill>
              </a:rPr>
              <a:t>        (Name, Photo, Gender, Age, Height)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AutoNum type="arabicPeriod" startAt="2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Show Current Location</a:t>
            </a:r>
          </a:p>
          <a:p>
            <a:pPr marL="342900" indent="-342900">
              <a:buFontTx/>
              <a:buAutoNum type="arabicPeriod" startAt="2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Show Number [Y/N]</a:t>
            </a:r>
          </a:p>
          <a:p>
            <a:pPr marL="342900" indent="-342900">
              <a:buAutoNum type="arabicPeriod" startAt="2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Show Home Address [Y/N]</a:t>
            </a:r>
          </a:p>
          <a:p>
            <a:pPr marL="342900" indent="-342900">
              <a:buAutoNum type="arabicPeriod" startAt="2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Show Priority Contacts [Y/N]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AutoNum type="arabicPeriod" startAt="2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Publish Live [Y/N]</a:t>
            </a:r>
          </a:p>
          <a:p>
            <a:pPr marL="342900" indent="-342900">
              <a:buAutoNum type="arabicPeriod" startAt="2"/>
            </a:pP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1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229" y="0"/>
            <a:ext cx="461665" cy="70288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Mr.SOS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Functions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1417" y="330739"/>
            <a:ext cx="1502229" cy="86541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1492" y="366350"/>
            <a:ext cx="1502229" cy="86541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Mr. SOS Functions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9135" y="568166"/>
            <a:ext cx="6349" cy="2351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15540" y="838336"/>
            <a:ext cx="3439888" cy="131703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Post a Report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Call The Governmental Agencies </a:t>
            </a:r>
          </a:p>
          <a:p>
            <a:pPr algn="ctr"/>
            <a:r>
              <a:rPr lang="en-US" sz="1000" b="1" dirty="0" smtClean="0">
                <a:solidFill>
                  <a:schemeClr val="tx2">
                    <a:lumMod val="50000"/>
                  </a:schemeClr>
                </a:solidFill>
              </a:rPr>
              <a:t>(Ambulance, Police, Fire Fighter)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29135" y="2285821"/>
            <a:ext cx="6349" cy="2351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15540" y="2546898"/>
            <a:ext cx="3439888" cy="81007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Receive a Recognition</a:t>
            </a:r>
          </a:p>
          <a:p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48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221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Tarek Albawab</dc:creator>
  <cp:lastModifiedBy>Tarek Albawab</cp:lastModifiedBy>
  <cp:revision>16</cp:revision>
  <dcterms:created xsi:type="dcterms:W3CDTF">2018-08-19T03:04:53Z</dcterms:created>
  <dcterms:modified xsi:type="dcterms:W3CDTF">2018-08-19T09:57:03Z</dcterms:modified>
</cp:coreProperties>
</file>