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3648-B1B4-4CEB-BE6A-F4BB4FFD89FE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9E8C-C4A7-4F9E-AC5B-C97079A5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229" y="-26126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76" y="469315"/>
            <a:ext cx="3997293" cy="60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181381"/>
            <a:ext cx="4380952" cy="6495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91" y="1070473"/>
            <a:ext cx="5841763" cy="33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181381"/>
            <a:ext cx="4380952" cy="6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831" y="1334075"/>
            <a:ext cx="3505504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181381"/>
            <a:ext cx="4380952" cy="6495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422" y="1450716"/>
            <a:ext cx="3566469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181381"/>
            <a:ext cx="4380952" cy="64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31" y="1565233"/>
            <a:ext cx="350550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181381"/>
            <a:ext cx="4380952" cy="6495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9" y="0"/>
            <a:ext cx="461665" cy="70288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Flow Chart of App Process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476" y="1736367"/>
            <a:ext cx="3505504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Albawab</dc:creator>
  <cp:lastModifiedBy>Tarek Albawab</cp:lastModifiedBy>
  <cp:revision>5</cp:revision>
  <dcterms:created xsi:type="dcterms:W3CDTF">2018-08-19T04:50:51Z</dcterms:created>
  <dcterms:modified xsi:type="dcterms:W3CDTF">2018-08-19T08:16:23Z</dcterms:modified>
</cp:coreProperties>
</file>