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68" r:id="rId5"/>
    <p:sldId id="269" r:id="rId6"/>
    <p:sldId id="267" r:id="rId7"/>
    <p:sldId id="263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5:24:08.7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1 336 24575,'3'-1'0,"-1"1"0,1-1 0,0 0 0,0 0 0,0 0 0,0 0 0,0 0 0,-1-1 0,1 1 0,-1-1 0,4-2 0,13-8 0,-2 6 0,1 0 0,-1 1 0,1 1 0,0 0 0,34-2 0,98 6 0,-88 2 0,-6-2 0,124 5 0,-147-1 0,0 0 0,-1 2 0,47 15 0,265 81 0,-273-81 0,-41-11 0,0-1 0,1-2 0,32 3 0,136 25 0,-22-2 0,28-18 0,239-13 0,-193-5 0,-115 2 0,161 3 0,-232 3 0,-1 4 0,80 21 0,17 2 0,-134-27 0,-28-5 0,1 0 0,0 0 0,0 0 0,0 0 0,0 0 0,0 0 0,0 0 0,0 0 0,0 0 0,0 1 0,0-1 0,0 0 0,0 0 0,-1 0 0,1 0 0,0 0 0,0 0 0,0 0 0,0 0 0,0 0 0,0 0 0,0 0 0,0 0 0,0 0 0,0 1 0,0-1 0,0 0 0,0 0 0,0 0 0,0 0 0,0 0 0,0 0 0,0 0 0,0 0 0,0 0 0,0 0 0,0 0 0,0 1 0,0-1 0,0 0 0,0 0 0,-44 1 0,-879-4 0,856 1 0,-122-19 0,-61-31 0,-63-9 0,308 61 0,-6-1 0,1-1 0,0 0 0,0 0 0,0-1 0,-18-7 0,27 9 0,-1 1 0,1-1 0,0 0 0,-1 0 0,1 0 0,0 0 0,0 0 0,0 0 0,0-1 0,0 1 0,0 0 0,0-1 0,0 1 0,0 0 0,0-1 0,1 1 0,-1-1 0,0-1 0,1 0 0,0 1 0,0-1 0,0 1 0,0 0 0,1-1 0,-1 1 0,1-1 0,-1 1 0,1 0 0,0 0 0,0-1 0,0 1 0,0 0 0,1 0 0,2-4 0,3-3 0,1 1 0,1 0 0,-1 0 0,1 0 0,1 1 0,-1 1 0,16-9 0,8-6 0,202-115 0,-201 116 0,-27 15 0,1 1 0,0-1 0,-1 1 0,1 1 0,1-1 0,-1 1 0,0 1 0,14-3 0,48 0 0,104 7 0,-63 0 0,1319-1 0,-1410-3 0,1 0 0,-1-1 0,1-1 0,24-9 0,28-5 0,222-31 0,-197 38 0,102 1 0,-27-5 0,-16 1 0,171 15 0,-316-1 0,0 1 0,0 0 0,22 6 0,-30-6 0,0 0 0,0 0 0,0 1 0,-1-1 0,1 1 0,-1 0 0,1 0 0,-1 0 0,1 0 0,-1 0 0,0 1 0,0 0 0,0-1 0,-1 1 0,4 4 0,-6-6 0,1 0 0,-1 1 0,0-1 0,1 0 0,-1 1 0,0-1 0,0 0 0,0 1 0,0-1 0,0 0 0,-1 1 0,1-1 0,0 0 0,0 1 0,-1-1 0,1 0 0,-1 0 0,1 0 0,-1 1 0,0-1 0,1 0 0,-1 0 0,0 0 0,0 0 0,0 0 0,0 0 0,0 0 0,0 0 0,0-1 0,0 1 0,0 0 0,0 0 0,0-1 0,-1 1 0,-1 0 0,-6 4 0,-1-1 0,1 0 0,-13 4 0,-15 2 0,-1-2 0,0-1 0,-49 2 0,-120-5 0,147-4 0,-29 0 0,-134 18 0,197-16 0,-48 0 0,56-3 0,1 1 0,-1 0 0,1 2 0,0 0 0,-1 1 0,-17 5 0,33-8 0,1 1 0,-1-1 0,1 1 0,-1-1 0,0 1 0,1 0 0,0 0 0,-1-1 0,1 1 0,-1 0 0,1 0 0,0 1 0,0-1 0,0 0 0,-1 0 0,0 3 0,2-4 0,0 1 0,0 0 0,0-1 0,0 1 0,0 0 0,0-1 0,0 1 0,0-1 0,0 1 0,1 0 0,-1-1 0,0 1 0,0-1 0,1 1 0,-1-1 0,0 1 0,1 0 0,-1-1 0,1 1 0,-1-1 0,0 0 0,1 1 0,-1-1 0,1 1 0,-1-1 0,1 0 0,1 1 0,5 3 0,0-1 0,0 1 0,1-1 0,-1-1 0,12 3 0,38 4 0,0-1 0,88-2 0,-81-4 0,109 15 0,-113-5 0,27 6 0,0-4 0,159 4 0,-173-14 0,0 2 0,112 25 0,-64-9 0,-105-19 0,389 81 0,-333-66 0,0-2 0,129 10 0,149-13 0,-280-11 0,170-6 0,-237 4 0,0 0 0,-1-1 0,1 1 0,0-1 0,0 1 0,-1-1 0,1 0 0,0 0 0,-1-1 0,1 1 0,-1 0 0,0-1 0,1 1 0,-1-1 0,0 0 0,0 0 0,0 0 0,0 0 0,0 0 0,1-3 0,-2 3 0,0 0 0,-1 0 0,1 0 0,-1 0 0,1 0 0,-1 0 0,0 0 0,0 0 0,0 0 0,0 0 0,0 0 0,0-1 0,0 1 0,-1 0 0,1 0 0,-1 0 0,0 0 0,0 0 0,1 0 0,-1 0 0,0 1 0,0-1 0,-1 0 0,1 0 0,0 1 0,-1-1 0,-2-2 0,-9-9 0,-1 1 0,0 1 0,0 0 0,-2 0 0,-21-10 0,-89-37 0,70 35 0,-2 2 0,0 3 0,-1 3 0,0 2 0,-1 2 0,0 4 0,-1 2 0,-81 3 0,357 6 0,278 18 0,490 40 0,-900-63 0,48 3 0,-123-1 0,0 1 0,0 0 0,0 0 0,0 1 0,0 0 0,0 1 0,7 4 0,-5-3 0,-1 0 0,1-1 0,16 5 0,12-3 0,0-2 0,0-1 0,0-2 0,45-5 0,4 1 0,0 2 0,117 3 0,-179 1 0,-1 2 0,1 0 0,26 11 0,24 5 0,-59-16 0,1 0 0,26 13 0,-30-12 0,1 0 0,0-1 0,1 0 0,18 2 0,-14-4 0,0 1 0,0 1 0,-1 0 0,34 15 0,-38-14 0,0-1 0,1-1 0,21 4 0,-21-6 0,0 2 0,-1 0 0,24 9 0,-21-6 0,0-2 0,1 1 0,0-2 0,0-1 0,0 0 0,1-1 0,23 0 0,3 0 0,32 11 0,-55-8 0,0-2 0,25 2 0,6-4 0,-165-47 0,-242-89 0,339 130 0,1 1 0,-1 1 0,0 0 0,-16-1 0,22 3 0,7 1 0,0-1 0,0 1 0,0-1 0,0 1 0,0-1 0,0 0 0,0 1 0,0-1 0,0 0 0,0 0 0,1-1 0,-1 1 0,0 0 0,1 0 0,-1-1 0,1 1 0,-1-1 0,1 0 0,0 1 0,-1-1 0,1 0 0,0 0 0,0 0 0,0-2 0,0 3 0,1 0 0,0-1 0,0 1 0,0-1 0,0 1 0,0-1 0,0 1 0,0 0 0,1-1 0,-1 1 0,0 0 0,1-1 0,-1 1 0,1 0 0,0-1 0,-1 1 0,1 0 0,0 0 0,0 0 0,0 0 0,0-1 0,0 1 0,0 0 0,0 1 0,0-1 0,0 0 0,0 0 0,0 0 0,1 1 0,-1-1 0,0 1 0,0-1 0,1 1 0,-1-1 0,1 1 0,1-1 0,27-5 0,0 2 0,1 0 0,-1 2 0,0 1 0,48 6 0,-3-3 0,680-1 0,-732 0 0,1 2 0,-1 0 0,0 2 0,38 12 0,-10-3 0,-6-6 0,1-2 0,0-2 0,0-2 0,71-6 0,-10 1 0,31 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25:23.7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4372 755 24575,'2'-42'0,"-1"23"0,-1 0 0,0-1 0,-5-28 0,4 43 0,0 0 0,0 0 0,-1 0 0,0 0 0,0 0 0,0 1 0,0-1 0,-1 1 0,0-1 0,0 1 0,0 0 0,0 0 0,0 0 0,-1 1 0,0-1 0,0 1 0,-8-6 0,-7-1 0,-1 1 0,1 1 0,-2 0 0,1 2 0,-1 0 0,-26-3 0,-137-11 0,126 16 0,-1043-23-1049,841 28 900,105-1 115,-586 5-280,0 37 103,715-40 214,-736 96 1256,659-80-764,86-13-495,24-3 0,38-1 0,-36-1 0,239-1 0,-21 0 0,71-4-164,1358-73-2951,-205-72 1057,-656 63 2066,-287 35 171,1272-155-1998,-1717 197 597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25:37.2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1652 1298 24575,'-43'0'0,"82"0"0,5520 0-7175,-5453-1 7175,-90-3 20,-29-2 124,-106-19 630,-122-22-133,-116-26-438,-93-18 135,-1869-248-253,335 252 1130,1949 88-1223,71 0 180,570 38 2223,-317-14-2660,-184-17 229,793 64-36,-5 30 9,-863-98 39,191 33-176,-170-26 166,0 3 0,56 23-1,-45-8 35,-57-27 0,0 1 0,0 0 0,-1 0 0,1 1 0,-1-1 0,0 1 0,0 0 0,6 9 0,-10-13-1,1 1 0,0 0 0,-1 0 0,1 0 0,-1 0 0,1 0 0,-1 0 0,0 0 0,1 0 0,-1 0-1,0 0 1,0 0 0,1 0 0,-1 0 0,0 0 0,0 0 0,0 0 0,0 0 0,-1 0 0,1 0 0,0 0 0,0 0 0,-1 0-1,1 0 1,0 0 0,-1 0 0,1 0 0,-1 0 0,1 0 0,-1 0 0,0 0 0,1 0 0,-1-1 0,0 1 0,0 0 0,1-1-1,-2 2 1,-3 1 31,-1 0-1,1 0 0,-1-1 0,0 1 1,0-1-1,-9 2 0,-54 9 389,0-2 0,-113 3-1,155-13-391,-275 11-98,-1821 0-1334,1499-15 1241,579 3 161,-723-15-722,555 1 391,-330-66-1,537 79 336,-43-9 0,-64-22 0,97 24 3,15 8-3,1 0 0,0 0 0,0 0-1,0 0 1,0 0 0,0 0 0,0 0 0,0 0 0,-1 0 0,1-1 0,0 1 0,0 0-1,0 0 1,0 0 0,0 0 0,0 0 0,0 0 0,0 0 0,0 0 0,0-1 0,0 1 0,-1 0-1,1 0 1,0 0 0,0 0 0,0 0 0,0 0 0,0-1 0,0 1 0,0 0 0,0 0-1,0 0 1,0 0 0,0 0 0,0 0 0,0-1 0,1 1 0,-1 0 0,0 0 0,0 0-1,0 0 1,0 0 0,0 0 0,0-1 0,0 1 0,0 0 0,0 0 0,0 0 0,0 0 0,0 0-1,1 0 1,-1 0 0,35-6 167,186 2 1277,-153 4-1245,192 1-63,68 0-321,3762 3-3055,-3748-4 3081,-270-1 41,-41-1 120,1 2 0,62 8 1,-94-8-3,0 0 1,0 0-1,0 0 1,0 0-1,-1 0 1,1 1-1,0-1 1,0 0-1,0 0 1,0 0-1,0 0 1,0 0-1,0 0 1,0 0-1,0 0 1,0 0 0,0 0-1,0 1 1,0-1-1,0 0 1,0 0-1,0 0 1,0 0-1,0 0 1,0 0-1,0 0 1,0 0-1,1 0 1,-1 0-1,0 1 1,0-1-1,0 0 1,0 0-1,0 0 1,0 0 0,0 0-1,0 0 1,0 0-1,-26 3 143,-262 0 1018,-9-24-1028,209 14-168,-550-53-379,2 1 723,591 56-309,29 3 0,0-1 0,1-1 0,-1 0 0,-26-8 0,42 10 0,-1 0 0,0 0 0,0-1 0,1 1 0,-1 0 0,0 0 0,0-1 0,1 1 0,-1-1 0,0 1 0,1-1 0,-1 1 0,0-1 0,1 1 0,-1-1 0,1 1 0,-1-1 0,1 0 0,-1 1 0,1-1 0,0 0 0,-1 1 0,1-1 0,0 0 0,-1 0 0,1 1 0,0-2 0,0 1 0,0-1 0,1 1 0,-1 0 0,1 0 0,-1 0 0,1 0 0,-1 0 0,1 0 0,0 0 0,-1 0 0,1 1 0,0-1 0,0 0 0,0 0 0,-1 0 0,1 1 0,0-1 0,2 0 0,18-11 261,1 1-1,1 1 0,0 1 1,0 1-1,45-9 0,-19 5 144,339-67 652,6 31-176,-247 32-787,-125 14-93,11-1 0,61-15 0,-81 12 0,-13 6 0,0 0 0,0-1 0,1 1 0,-1 0 0,0 0 0,0 0 0,0 0 0,0-1 0,0 1 0,0 0 0,0 0 0,0 0 0,0-1 0,0 1 0,0 0 0,0 0 0,0 0 0,0-1 0,0 1 0,0 0 0,0 0 0,0 0 0,0 0 0,0-1 0,0 1 0,-1 0 0,1 0 0,0 0 0,0 0 0,0-1 0,0 1 0,0 0 0,0 0 0,0 0 0,-1 0 0,1 0 0,0-1 0,0 1 0,0 0 0,0 0 0,-1 0 0,1 0 0,0 0 0,-8-3 0,0 0 0,0 0 0,-1 1 0,1 0 0,-14-1 0,-131-15 0,-87-7 0,-2064-92-2325,2277 116 2447,-1 2 0,1 1-1,-1 1 1,1 1 0,0 1-1,0 2 1,-39 15 0,54-14 357,16-3-44,25-1 2,130 0-437,66 5 0,1096 161-1904,-904-109 1482,1217 176 272,-1321-196-147,458 75 3012,-747-112-2657,-15-3-58,0 0 0,0 1 0,0 0 0,0 1 0,14 5 0,-23-8 0,0 0 0,0 0 0,0 0 0,0 0 0,0 1 0,0-1 0,0 0 0,0 0 0,0 0 0,0 0 0,0 0 0,0 0 0,1 0 0,-1 0 0,0 0 0,0 0 0,0 0 0,0 0 0,0 0 0,0 0 0,0 0 0,0 1 0,0-1 0,0 0 0,0 0 0,0 0 0,0 0 0,0 0 0,0 0 0,0 0 0,0 0 0,0 0 0,0 0 0,0 1 0,0-1 0,0 0 0,0 0 0,0 0 0,0 0 0,0 0 0,0 0 0,0 0 0,0 0 0,0 0 0,0 0 0,-1 0 0,1 0 0,0 0 0,0 1 0,0-1 0,0 0 0,0 0 0,0 0 0,0 0 0,0 0 0,0 0 0,0 0 0,0 0 0,0 0 0,0 0 0,-1 0 0,1 0 0,0 0 0,0 0 0,0 0 0,-15 3 0,-33 0 0,1-1 0,-78-9 0,63 3 0,-251-21 0,-101-11-164,-880-66-2270,-11 47-866,880 58 2364,-429 59 0,807-57 1052,-1 0 501,1 1-1,-61 18 1,97-19 192,15-2-337,22 0 213,376 1 2484,-236-7-2500,-145 3-669,582-13 0,-441 1 0,275-55 0,-141-6 0,269-50 0,87 72 0,6 51 0,-310 3 0,-232-2 0,136-3 0,-251 2 0,26-4 0,-26 4 0,-1 0 0,0 0 0,0 0 0,0 0 0,0-1 0,0 1 0,0 0 0,1 0 0,-1 0 0,0 0 0,0 0 0,0-1 0,0 1 0,0 0 0,0 0 0,0 0 0,0 0 0,0 0 0,1-1 0,-1 1 0,0 0 0,0 0 0,0 0 0,0-1 0,0 1 0,0 0 0,0 0 0,0 0 0,0 0 0,0-1 0,0 1 0,-1 0 0,1 0 0,0 0 0,0 0 0,0-1 0,0 1 0,0 0 0,0 0 0,0 0 0,0 0 0,0 0 0,-1-1 0,-16-11 0,-47-19 0,-91-30 0,125 50 0,-210-71-164,-533-147-1401,-16 57 1278,637 150-21,-2 6-1,-262 8 1,-186 19 2208,200-6-859,76 27-1041,170-12 0,135-18 0,-52 8 0,69-9 0,-1 0 0,1 0 0,0 1 0,-1-1 0,1 1 0,0 0 0,0 0 0,0 0 0,1 1 0,-1 0 0,1-1 0,-6 7 0,7-8 0,1 1 0,0-1 0,0 1 0,0 0 0,0-1 0,0 1 0,0 0 0,0 0 0,0 0 0,1 0 0,-1 0 0,1 0 0,0 0 0,-1 0 0,1 0 0,0-1 0,0 1 0,0 0 0,1 0 0,-1 0 0,1 2 0,0 0 0,0-1 0,1 0 0,-1-1 0,1 1 0,0 0 0,0 0 0,0-1 0,0 1 0,0-1 0,0 0 0,5 4 0,3 1 0,-1-1 0,1 0 0,1-1 0,-1 0 0,1 0 0,14 3 0,64 13 0,175 16 0,-108-18 0,-71-7 0,420 55 0,6-25 0,98-28 0,-163-5 0,54-3 0,-83-2 0,99 49 0,-509-51 0,-14 1 0,-151 19 0,105-17 0,-176 18-164,193-19 79,-963 115-2287,754-78 1426,2 11 1,-248 88-1,362-93 571,-218 115 0,263-115 614,2 5 1,2 3-1,-96 85 0,152-117 215,-34 38 1,52-54-216,0 1 1,0 0-1,1 0 1,0 0-1,0 1 1,1 0-1,1 0 0,-1 0 1,-3 16-1,7-21-190,0 1 0,0-1 0,0 1-1,0-1 1,1 1 0,0 0 0,0-1 0,0 0-1,0 1 1,1-1 0,0 0 0,0 1 0,0-1-1,0 0 1,0-1 0,1 1 0,0 0 0,0-1-1,0 1 1,0-1 0,1 0 0,-1 0-1,1 0 1,7 4 0,8 5 97,1-1-1,0-1 1,0-1 0,23 7-1,53 14-235,2-4 1,143 20-1,211-3-528,-244-36 404,210-18 1,-286-2 187,0-4-1,214-59 1,-172 18 26,-150 48 0,0-2 0,-1 0 0,0-1 0,35-28 0,-52 36 25,-1 0-1,1 0 1,-1 0-1,0-1 1,0 1-1,0-1 1,-1-1-1,0 1 1,0 0-1,3-9 1,-6 13-4,-1-1-1,1 0 1,-1 1-1,1-1 1,-1 0-1,0 0 1,0 0 0,0 1-1,0-1 1,0 0-1,-1 0 1,1 1 0,-1-1-1,0 0 1,0 1-1,0-1 1,0 0 0,0 1-1,-1 0 1,1-1-1,-1 1 1,1 0 0,-1 0-1,0-1 1,0 1-1,0 1 1,0-1 0,0 0-1,-5-2 1,-16-11 80,0 1 0,-2 2 0,1 0 0,-37-11 0,52 20-101,-148-52-339,-193-41 0,-174 3-499,379 74 654,0 8-1,-268 11 0,339 7 136,1 2-1,0 4 1,0 3 0,2 3 0,0 3-1,2 3 1,-100 51 0,151-67 69,-12 6 260,1 2 0,1 0-1,-37 32 1,58-44-222,1 0 1,0 1 0,1 0-1,-1 0 1,1 0 0,0 1-1,1-1 1,0 1 0,0 1-1,0-1 1,1 0 0,0 1-1,1 0 1,-1 0 0,2-1-1,-1 1 1,1 0 0,0 1-1,0 13 1,3-9-43,0 0 0,1-1-1,0 1 1,1 0 0,0-1 0,1 0 0,0 0 0,1 0 0,1-1 0,0 0-1,16 20 1,-1-6-25,1 0-1,1-2 1,44 32-1,-10-14-94,3-2-1,1-3 1,2-3-1,1-3 1,72 23-1,8-7-454,207 39 0,-106-44-505,348 14 0,251-63 331,-800 6 754,126-13-52,-151 12 105,0-1 1,0-1-1,-1-1 0,0-1 1,0 0-1,21-13 0,-36 18-39,-1 0-1,1 0 0,-1 0 1,1-1-1,-1 1 1,0-1-1,0 0 0,0 0 1,0 0-1,-1 0 0,1-1 1,-1 1-1,0-1 1,0 1-1,0-1 0,0 0 1,-1 0-1,0 0 1,1 0-1,-1 0 0,0-5 1,-1 3 58,0-1 1,-1 1 0,0 0 0,0-1-1,-1 1 1,1 0 0,-1 0-1,-1 0 1,1 0 0,-1 0-1,0 0 1,0 1 0,-9-11 0,-2-2 102,-1 1 1,-1 0-1,-1 1 1,-21-16 0,-12-5 217,-101-57 1,-193-72-212,-157-33-356,-121-15-1240,-735-150 0,764 255 410,101 59 0,366 46 492,-132 13-1,193-3 170,-1 3 0,-81 23-1,117-24 206,0 2 0,1 1 1,1 1-1,0 1 0,1 2 0,-30 20 0,42-23 109,0 0 0,0 1 1,2 1-1,-1 0 0,2 0 1,0 2-1,1-1 0,0 1 0,1 1 1,-12 27-1,13-21 140,1 1 0,1 0 0,0 0-1,2 1 1,1 0 0,1-1 0,1 1 0,1 0 0,2 0 0,0 0-1,1 0 1,10 39 0,-4-34 90,1 0 0,1-1 0,2 0-1,1 0 1,2-1 0,0-1 0,2-1 0,1 0-1,36 40 1,-13-23 52,3-3-1,1-1 1,1-2-1,2-2 1,62 32-1,4-6-3,167 61-1,323 73-1554,22-50-139,-105-54-88,946 43 0,-1429-133 1448,343 1 101,-324-5 163,0-3 1,0-2 0,0-3 0,77-25-1,-116 30 36,0-1-1,-1 0 0,1-2 0,-2 0 0,1-1 1,-1-1-1,20-16 0,-31 22-110,0 0 0,0 0-1,0-1 1,-1 1 0,0-1 0,0 0-1,0 0 1,-1 0 0,0 0 0,0-1-1,-1 1 1,1-1 0,-1 0 0,-1 0 0,1 0-1,-1 0 1,-1 0 0,1 0 0,-1 0-1,0 0 1,-1 0 0,-2-12 0,0 9-65,0-1-1,-1 0 1,0 1 0,-1 0 0,0 0 0,-1 0 0,0 1 0,-1 0-1,1 0 1,-2 0 0,1 1 0,-1 0 0,-1 0 0,1 1 0,-1 0 0,0 1-1,-18-9 1,-1 0 38,0 2 0,-1 1-1,-1 1 1,0 2 0,-35-7-1,25 9-97,0 1 0,0 2 0,-1 2 0,1 2 0,-1 1 0,1 2 0,0 2 0,-52 13 0,57-8 0,0 0 0,1 3 0,0 1 0,1 1 0,0 2 0,1 1 0,1 2 0,1 1 0,-38 35 0,58-47 0,0 1 0,1 0 0,1 0 0,-1 1 0,2 0 0,0 1 0,-7 13 0,12-21 0,0 0 0,1 0 0,-1 0 0,1 1 0,0-1 0,0 0 0,0 1 0,0-1 0,1 0 0,0 1 0,0-1 0,0 1 0,1-1 0,-1 1 0,1-1 0,0 0 0,0 1 0,0-1 0,1 0 0,0 0 0,0 0 0,0 0 0,0 0 0,0 0 0,5 4 0,-2-3 0,0 0 0,1 0 0,0-1 0,0 1 0,0-1 0,0-1 0,0 1 0,1-1 0,0 0 0,0-1 0,0 0 0,0 0 0,0 0 0,14 1 0,-2-2 0,0 0 0,1-1 0,-1-1 0,32-6 0,-8-2 0,-1-3 0,0 0 0,-1-3 0,0-2 0,50-28 0,-33 12 0,-2-3 0,93-78 0,-116 85 0,-2-1 0,-1-1 0,-2-2 0,-1-1 0,-1-1 0,-2-1 0,-2-2 0,-1 0 0,23-62 0,-34 74 0,-2 0 0,0-1 0,-2 0 0,-1-1 0,-1 1 0,-2-1 0,0 0 0,-2 0 0,-1 0 0,-2 1 0,0-1 0,-2 1 0,-1-1 0,-1 2 0,-19-50 0,17 58 0,0 0 0,-1 0 0,-1 1 0,-1 1 0,0 0 0,-28-28 0,18 24 0,-2 0 0,0 2 0,-2 1 0,-31-17 0,-5 2 0,-2 4 0,-75-24 0,-239-46 0,-113 26-164,261 53-375,-1 9-1,0 10 0,-368 48 0,439-21 153,2 6 1,-155 55-1,193-46 180,2 5 0,3 6 1,-116 71-1,155-77 57,3 3 1,1 3-1,4 4 1,-118 123-1,151-141 72,3 2 1,0 1-1,3 1 0,2 2 0,2 1 1,1 1-1,3 1 0,2 0 0,-19 76 1,32-100 77,2 1 0,0 1 0,2-1 0,1 0 0,1 0 0,1 1 0,1-1 0,7 35 0,-4-42 0,0 0 0,1-1 0,1 0 0,0 0 0,1-1 0,1 0 0,1 0 0,0-1 0,1 0 0,1-1 0,0 0 0,15 12 0,-5-7 1,2-1 1,0-1-1,1-1 1,1-1-1,0-1 1,1-1-1,48 15 1,-14-11-61,1-2 0,103 11 1,-42-17-94,1-5 1,-1-5 0,1-6 0,-2-6-1,205-46 1,-81-6 636,411-166-1,-437 137-397,382-226 0,-549 289 133,-2-3 0,-1-2 0,80-76-1,-121 103-218,0-1-1,-1 1 0,-1-1 0,0-1 0,7-13 0,-12 22 7,-1-1-1,0 0 1,0 1-1,0-1 1,0 0-1,0 0 1,-1 0-1,1 1 1,-1-1-1,0 0 1,0 0-1,0 0 1,0 0-1,0 0 0,-1 0 1,1 0-1,-1 1 1,0-1-1,0 0 1,0 0-1,0 1 1,0-1-1,-1 0 1,1 1-1,-1-1 1,-3-3-1,-2 0 59,0 1-1,0-1 1,-1 2 0,1-1-1,-1 1 1,0 0-1,0 1 1,-1 0-1,1 0 1,-11-2-1,-24-5 70,-1 2-1,-73-5 1,-104 10 68,108 6 32,1 6 1,1 4 0,0 5-1,1 6 1,-155 53 0,195-51-235,1 4 1,1 3 0,-99 66-1,119-66-17,2 2 0,1 3 0,2 1 0,2 2-1,-43 55 1,61-66 9,2 1-1,-22 41 0,34-56 10,2 0 0,0 1 0,1 0-1,1 0 1,0 0 0,-3 26 0,8-35-1,-1 0 0,1 0 0,0 0 0,0 0 0,1 0 0,1 0 0,-1 0 0,1 0 0,0-1 0,1 1 0,0-1 0,0 1 0,0-1 0,1 0 0,0 0 0,1-1 0,-1 1 0,1-1 0,1 0 0,-1 0 0,1 0 0,7 5 0,3 0 0,0-1 0,1 0 0,0-1 0,0-1 0,1-1 0,0 0 0,1-1 0,24 4 0,12 0 0,-1-2 0,1-3 0,1-2 0,92-7 0,-45-7 0,166-39 0,-146 17-3,0-5 1,-3-6 0,193-99 0,-152 53-2,288-214-1,-279 172 215,157-159 0,-310 274-210,-10 11 0,-1 0 0,0 0 0,-1 0 0,1-1 0,-1 0 0,0 0 0,4-8 0,-9 15 4,0 0 1,0 0-1,0-1 1,0 1-1,0 0 1,1 0-1,-1 0 1,0 0-1,0 0 1,0 0-1,0-1 1,0 1-1,0 0 1,0 0-1,0 0 1,0 0-1,0-1 1,0 1-1,0 0 1,0 0-1,0 0 0,0 0 1,0-1-1,0 1 1,0 0-1,0 0 1,0 0-1,0 0 1,0-1-1,0 1 1,0 0-1,0 0 1,0 0-1,0 0 1,0-1-1,0 1 1,0 0-1,0 0 1,-1 0-1,1 0 1,0 0-1,0 0 1,0 0-1,0-1 1,0 1-1,-1 0 0,1 0 1,0 0-1,0 0 1,0 0-1,0 0 1,-1 0-1,-10 4 357,-12 11-1385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5:20:37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3812 683 24575,'3'4'0,"0"0"0,-1 0 0,1 0 0,-1 0 0,0 0 0,0 1 0,-1-1 0,1 1 0,-1-1 0,0 1 0,1 7 0,6 22 0,21 36 0,3-2 0,72 114 0,-68-124 0,-27-41 0,2 0 0,0-2 0,1 1 0,19 19 0,-25-30 0,-1 0 0,1 0 0,0-1 0,1 0 0,-1 0 0,1-1 0,-1 0 0,1 0 0,0 0 0,0-1 0,0 0 0,1-1 0,-1 1 0,12 0 0,-8-2 0,1-1 0,-1 0 0,1 0 0,-1-1 0,1 0 0,-1-1 0,0-1 0,0 1 0,0-2 0,0 0 0,-1 0 0,0-1 0,0 0 0,0 0 0,13-13 0,5-7 0,-1-1 0,-2-1 0,33-46 0,11-25 0,73-137 0,37-119 0,-43 30 0,-119 274 0,-11 40 0,-3 12 0,-1 18 0,-2-19 0,-5 263 0,2 92 0,20-47-788,13-2 0,14-1 0,121 442 0,-60-404 612,-83-284 185,2 0 0,4-2-1,55 87 1,-81-141 12,0 1-1,0-1 1,1 0-1,-1 0 1,1 0-1,0 0 1,0-1-1,0 1 1,0-1-1,0 0 1,6 3-1,-9-5-6,1 1 0,0-1 0,0 0 0,0 0 0,-1 0 0,1 0 0,0 0 0,0 0 0,0 0 0,-1 0 0,1 0 0,0 0 0,0 0 0,0-1-1,-1 1 1,1 0 0,0-1 0,0 1 0,-1 0 0,1-1 0,1 0 0,0-1 25,-1 1 0,1-1 1,-1 0-1,1 0 0,-1 0 0,0 0 0,0 0 0,0 0 0,0-1 0,2-3 0,4-23 321,-1-1-1,-2 1 0,0-1 1,-2 0-1,-2-32 1,0 20-264,-5-678-39,2 666-57,-3 0 0,-2 0 0,-2 1 0,-3 0 0,-1 1 0,-31-70 0,39 108 0,-1 1 0,0-1 0,0 1 0,-2 1 0,-15-20 0,21 29 0,0 0 0,1 0 0,-2 0 0,1 0 0,0 1 0,0-1 0,-1 1 0,0 0 0,1 0 0,-1 0 0,0 1 0,0-1 0,0 1 0,0 0 0,0 0 0,0 1 0,0-1 0,0 1 0,0-1 0,0 1 0,-1 1 0,1-1 0,0 1 0,-5 1 0,2 0 0,1 0 0,0 0 0,0 1 0,0 0 0,1 0 0,-1 1 0,1 0 0,-1 0 0,1 0 0,0 0 0,1 1 0,-1 0 0,1 0 0,-5 8 0,-3 7 0,1 0 0,-16 40 0,19-40 0,0-1 0,-2 0 0,-13 21 0,20-36 0,0 0 0,0-1 0,0 0 0,0 1 0,-1-1 0,1 0 0,-1-1 0,0 1 0,1 0 0,-1-1 0,-1 0 0,1 0 0,0 0 0,0-1 0,-9 3 0,6-4 0,1 1 0,0-1 0,-1 0 0,1 0 0,0-1 0,-1 1 0,1-2 0,0 1 0,0-1 0,-8-3 0,-2-2 0,0-1 0,1 0 0,0-1 0,1-1 0,0 0 0,1-1 0,-18-18 0,-58-67 0,-36-36 0,101 109 0,-2 1 0,0 1 0,-40-23 0,66 44 0,0 0 0,-1 0 0,1 0 0,0 0 0,0 0 0,0 0 0,0 0 0,0 0 0,-1 0 0,1 0 0,0 0 0,0 0 0,0 0 0,0 0 0,0 0 0,-1 0 0,1 0 0,0 0 0,0 0 0,0-1 0,0 1 0,0 0 0,0 0 0,0 0 0,-1 0 0,1 0 0,0 0 0,0 0 0,0-1 0,0 1 0,0 0 0,0 0 0,0 0 0,0 0 0,0 0 0,0 0 0,0-1 0,0 1 0,0 0 0,0 0 0,0 0 0,0 0 0,0 0 0,0-1 0,0 1 0,0 0 0,0 0 0,0 0 0,0 0 0,0 0 0,0 0 0,0-1 0,0 1 0,0 0 0,0 0 0,0 0 0,0 0 0,0 0 0,1 0 0,-1-1 0,0 1 0,0 0 0,0 0 0,0 0 0,0 0 0,1 0 0,15-2 0,32 4 0,-40-1 0,21 1 0,14 1 0,54-3 0,-95 0 0,0 0 0,0 0 0,0 0 0,0 0 0,0-1 0,0 1 0,0 0 0,0-1 0,1 0 0,-2 1 0,1-1 0,0 0 0,0 0 0,0 0 0,0 0 0,0 0 0,-1-1 0,1 1 0,-1-1 0,1 1 0,-1-1 0,1 1 0,-1-1 0,0 0 0,0 0 0,0 1 0,0-1 0,0 0 0,0 0 0,0 0 0,-1 0 0,1 0 0,-1 0 0,1-1 0,-1 1 0,0 0 0,0 0 0,0 0 0,0 0 0,0 0 0,0 0 0,-1 0 0,0-4 0,-1-2 0,-1-1 0,0 1 0,0-1 0,-1 1 0,0 0 0,-1 0 0,1 1 0,-1-1 0,-8-7 0,-2 0 0,0 1 0,0 0 0,-2 1 0,1 1 0,-2 1 0,1 0 0,-2 1 0,-22-8 0,38 16 0,0 1 0,-1-1 0,1 0 0,0 0 0,0 0 0,0 0 0,-4-4 0,7 6 0,0 0 0,-1 0 0,1 0 0,0-1 0,0 1 0,0 0 0,0 0 0,0 0 0,0 0 0,0-1 0,-1 1 0,1 0 0,0 0 0,0 0 0,0 0 0,0-1 0,0 1 0,0 0 0,0 0 0,0 0 0,0-1 0,0 1 0,0 0 0,0 0 0,0 0 0,0 0 0,0-1 0,0 1 0,0 0 0,0 0 0,0 0 0,1-1 0,-1 1 0,0 0 0,0 0 0,0 0 0,0 0 0,0 0 0,0-1 0,1 1 0,-1 0 0,0 0 0,0 0 0,0 0 0,0 0 0,21-2 0,49 8 0,-2 4 0,1 2 0,85 28 0,194 84 0,-330-117 0,1-1 0,0-2 0,1 1 0,-1-2 0,29 1 0,100-6 0,-56-2 0,16 6 0,100-5 0,-122-10 0,-56 8 0,51-4 0,-63 9 0,0-2 0,-1 0 0,0 0 0,1-2 0,-1 0 0,-1-1 0,1 0 0,-1-2 0,30-15 0,33-14 0,-54 26 0,45-26 0,-29 9 0,-9 6 0,41-20 0,-61 35 0,0 1 0,0 1 0,0 0 0,1 1 0,-1 0 0,1 1 0,19-2 0,301 5 0,-137 2 0,-111-4 0,0 4 0,121 20 0,-198-21 0,1 1 0,-1-1 0,0 1 0,0 1 0,-1-1 0,1 1 0,-1 1 0,0-1 0,8 8 0,5 4 0,28 35 0,11 9 0,-50-53 0,0-1 0,1 1 0,0-2 0,0 1 0,0-2 0,0 1 0,1-1 0,0-1 0,0 0 0,0 0 0,13 1 0,13-1 0,1-1 0,38-4 0,-16 1 0,1156 0 0,-1186-1 0,1-1 0,35-8 0,7-1 0,193-38 0,-67 10 0,243-13 0,-266 27 0,-10 1 0,192 20 0,-197 7 0,-154-2 0,-1 0 0,0 0 0,0 0 0,0 1 0,0-1 0,0 1 0,7 3 0,-13-4 0,1 0 0,-1 0 0,0 0 0,0 0 0,0 0 0,1 0 0,-1 0 0,0 0 0,0 0 0,0 0 0,1 0 0,-1 1 0,0-1 0,0 0 0,0 0 0,0 0 0,0 0 0,1 1 0,-1-1 0,0 0 0,0 0 0,0 0 0,0 0 0,0 1 0,0-1 0,0 0 0,0 0 0,0 0 0,0 1 0,0-1 0,0 0 0,0 0 0,0 0 0,0 1 0,0-1 0,0 0 0,0 0 0,0 0 0,0 1 0,0-1 0,0 0 0,0 0 0,0 0 0,0 1 0,0-1 0,0 0 0,0 0 0,-1 0 0,1 0 0,0 1 0,0-1 0,0 0 0,0 0 0,0 0 0,-1 0 0,1 0 0,0 1 0,-13 7 0,12-7 0,-32 14 0,0-1 0,0-1 0,-1-2 0,0-1 0,-65 9 0,-183 6 0,266-25 0,-1195 13 0,760-17 0,272 4 0,-703-28 0,-17-103 0,133 34 0,190 19 0,276 46 0,273 28 0,-1 0 0,1-2 0,1-1 0,-50-20 0,51 18 0,3 2 0,1 2 0,-1 0 0,0 1 0,-36-1 0,-94 5 0,79 1 0,-675 1 0,736-1 0,-1-1 0,1 1 0,0 1 0,1 0 0,-1 0 0,0 2 0,1-1 0,-1 1 0,-15 9 0,14-5 0,-1 1 0,1 0 0,0 1 0,1 0 0,1 1 0,-18 21 0,23-25 0,0 0 0,-1-1 0,0 0 0,0 0 0,0-1 0,0 1 0,-1-2 0,0 1 0,0-1 0,-12 5 0,7-6 0,-1 1 0,1-2 0,-1 1 0,0-2 0,0 0 0,-17-1 0,-410-2 0,-33-1 0,229-11 0,-71 0 0,139 14 0,-131 2 0,290-1 0,1 1 0,0 1 0,0 1 0,0 0 0,1 1 0,-1 1 0,1 1 0,0 0 0,1 1 0,0 0 0,-20 16 0,-30 11 0,50-28 0,1 0 0,0 1 0,1 1 0,-22 17 0,13-6 0,-2 0 0,-1-1 0,0-1 0,-1-1 0,-30 13 0,27-14 0,1 1 0,0 1 0,-31 26 0,-4 4 0,44-37 0,1-1 0,-1 0 0,-22 7 0,23-10 0,-1 1 0,1 1 0,-31 21 0,42-25 0,0 0 0,-1-1 0,1-1 0,-1 1 0,0-1 0,1 0 0,-1-1 0,-1 0 0,1 0 0,0 0 0,0-1 0,-1-1 0,1 1 0,-16-3 0,-6-1 0,0-3 0,-52-15 0,40 10 0,36 9 0,-1 0 0,1 0 0,0-1 0,0 1 0,0-1 0,0 0 0,0-1 0,-8-7 0,12 10 0,1 1 0,1-1 0,-1-1 0,0 1 0,0 0 0,0 0 0,0 0 0,1 0 0,-1-1 0,1 1 0,-1 0 0,1 0 0,-1-1 0,1 1 0,0 0 0,0-1 0,-1 1 0,1-3 0,1 2 0,-1 0 0,1 0 0,0 0 0,-1 0 0,1 0 0,0 1 0,0-1 0,0 0 0,1 0 0,-1 1 0,0-1 0,0 1 0,1-1 0,-1 1 0,1-1 0,2-1 0,19-13 0,1 0 0,0 1 0,1 2 0,0 0 0,1 2 0,1 1 0,0 1 0,0 1 0,1 1 0,38-4 0,32 2 0,163 5 0,-166 5 0,-30-1 0,169 5 0,-189-2 0,1 3 0,-1 2 0,48 14 0,11 14 0,-71-23 0,1-1 0,0-2 0,1-1 0,59 7 0,36-3 0,57 2 0,-51-21 0,-116 4 0,-1-2 0,0 0 0,1-1 0,34-14 0,-51 18 0,1 0 0,-1-1 0,0 0 0,0 0 0,1 0 0,-1 0 0,-1-1 0,1 1 0,0-1 0,-1 1 0,1-1 0,-1 0 0,0 0 0,0 0 0,0-1 0,0 1 0,0 0 0,-1-1 0,2-3 0,-3 4 0,0 1 0,0-1 0,0 1 0,0 0 0,0-1 0,-1 1 0,1-1 0,-1 1 0,1 0 0,-1-1 0,0 1 0,0 0 0,0-1 0,0 1 0,-1 0 0,1 0 0,0 0 0,-1 0 0,0 0 0,1 1 0,-1-1 0,0 0 0,0 1 0,0-1 0,0 1 0,0 0 0,0 0 0,0-1 0,-1 1 0,-1 0 0,-18-8 0,0 0 0,0 2 0,-1 1 0,0 1 0,0 1 0,0 0 0,0 2 0,-1 1 0,-35 2 0,-24 7 0,-107 24 0,137-22 0,24-5 0,-38 8 0,0-2 0,-116 2 0,48-21 0,-218-42 0,82 7 0,190 35 0,-114 1 0,171 7 0,14-1 0,1 1 0,-1 1 0,-18 2 0,25-2 0,0 0 0,1 0 0,-1-1 0,1 2 0,-1-1 0,1 0 0,0 0 0,-1 1 0,1-1 0,0 1 0,0 0 0,0 0 0,0-1 0,0 1 0,1 1 0,-1-1 0,0 0 0,-1 4 0,0-1 0,0-1 0,0 1 0,0-1 0,0 0 0,-1 0 0,0 0 0,0 0 0,0-1 0,0 1 0,0-1 0,-1 0 0,1-1 0,-1 1 0,0-1 0,-6 3 0,-8 1 0,0-1 0,-37 6 0,-77 4 0,-244-2 0,351-13 0,-3 0 0,-34-4 0,56 3 0,1 0 0,-1 0 0,0-1 0,1 0 0,-1 0 0,1 0 0,-1-1 0,1 0 0,0 0 0,-8-7 0,13 9 0,0 0 0,0 0 0,0 0 0,-1 0 0,1-1 0,1 1 0,-1 0 0,0-1 0,0 1 0,0-1 0,1 1 0,-1-1 0,1 1 0,-1-1 0,1 1 0,0-1 0,-1 0 0,1 1 0,0-1 0,0 1 0,0-1 0,0 0 0,0 1 0,1-1 0,-1 0 0,1 1 0,-1-1 0,1 1 0,0-3 0,3-4 0,0 0 0,1 0 0,-1 1 0,9-10 0,-1 0 0,28-42 0,3 2 0,3 1 0,55-52 0,-93 102 0,-1-1 0,1 2 0,0-1 0,0 1 0,1 0 0,0 1 0,-1 0 0,1 1 0,1-1 0,-1 2 0,0-1 0,1 1 0,12 0 0,13-1 0,-1 3 0,50 4 0,-41-1 0,-6 0 0,0 2 0,0 2 0,0 1 0,-1 2 0,0 2 0,-1 1 0,39 20 0,22 19 0,105 75 0,60 32 0,-197-127 0,1-2 0,87 27 0,29-9 0,-147-41 0,0-2 0,66 2 0,-28-4 0,-69-2-105,0-1 0,0 0 0,0 1 0,0-1 0,0 1 0,0 0 0,-1 0 0,1 0 0,0 1 0,-1-1 0,1 0 0,3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5:20:43.6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2041 298 24575,'-371'-1'0,"-405"3"0,709-1 0,1 4 0,0 2 0,0 3 0,1 3 0,0 3 0,-82 31 0,128-39 0,-5 2 0,-35 10 0,54-19 0,0 1 0,-1-1 0,1 0 0,-1 0 0,0-1 0,1 0 0,-1 0 0,1 0 0,-1-1 0,1 0 0,-1 0 0,-7-2 0,10 1 0,1 1 0,-1-1 0,1 0 0,-1 0 0,1 0 0,0 0 0,0-1 0,0 1 0,0-1 0,0 1 0,1-1 0,-1 1 0,1-1 0,0 0 0,-2-4 0,-14-24 0,11 26 0,0 0 0,0 0 0,-1 1 0,1 0 0,-1 0 0,0 0 0,-8-2 0,8 3 0,1 0 0,0 0 0,0 0 0,0 0 0,1-1 0,-1 0 0,1-1 0,-6-5 0,10 10 0,1-1 0,0 1 0,0 0 0,-1-1 0,1 1 0,0-1 0,0 1 0,0-1 0,0 1 0,0-1 0,0 1 0,-1-1 0,1 1 0,0-1 0,0 1 0,1-1 0,-1 1 0,0-1 0,0 1 0,0-1 0,0 1 0,0-1 0,0 1 0,1-1 0,-1 1 0,0-1 0,0 1 0,1 0 0,-1-1 0,0 1 0,1-1 0,-1 1 0,0 0 0,1-1 0,-1 1 0,1 0 0,-1-1 0,1 1 0,-1 0 0,0 0 0,2-1 0,22-10 0,-19 9 0,42-18 0,-26 10 0,0 1 0,1 1 0,0 1 0,0 1 0,0 1 0,31-4 0,103 10 0,14-1 0,-167 0 12,1 0 0,0 0-1,-1-1 1,0 0 0,1 0-1,-1 0 1,1 0 0,-1 0-1,0-1 1,0 1 0,0-1-1,0 0 1,0 0 0,0 0-1,0 0 1,-1-1 0,1 1-1,-1-1 1,0 0 0,1 1-1,-1-1 1,-1 0 0,1 0-1,0 0 1,-1-1 0,1 1-1,-1 0 1,1-5-1,1-8-224,0 1-1,-2 0 0,0-1 0,0 1 0,-3-19 0,2 22-206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76E7-7547-4150-806D-86F8A2C566D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CBA8-4DEA-44E1-AD23-30AA4E3CD1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ECBA8-4DEA-44E1-AD23-30AA4E3CD1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5CC9-7DDD-1E98-DD91-AFCB3E7E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05A39-C9FA-D1DD-1931-8FFE3AF7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1429F-14FF-8BB4-3D44-10A017C9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3FDBA-D5E4-F5C2-8622-7ECAE1EB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7E9BA-45F7-BE66-1D5B-6BF593D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8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278DF-95F0-202B-5437-B342533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D5B24-D785-58C1-2DCB-AD63E4FB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0E2C9-608B-5D80-85BA-53A01C3F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0C597-3B50-79C0-23BA-62B46971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EDF76-BFF9-FB34-E93D-45F1092F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CDAC1F-ACB0-5F3A-2861-926FFD85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9DA6B-48BF-36BB-0068-946CEBDFB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A63F3-52DF-0CBC-DCA8-EA1E1BEB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6B08A-B1BA-20DB-0D66-D43C1287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E359E-069B-1DA1-B9CC-4FD66AC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9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0858D-CE0F-FEA3-8023-8AED905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F9C9A-00BA-0BB6-DF38-6402E680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5A62E-B5E1-9C4F-86A7-34CF6E2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B27A-A9B9-8EA9-A9D0-3E6C3031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146F7-DE36-0372-C488-EBAFA68F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E258-2550-A993-D1AA-A3CCA3B8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55571-2895-26C1-1F26-664E9E5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97575-B622-783E-2979-DC2FE07D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3324F-F71A-A093-BE23-FA18140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EB42F-EC9A-21C0-F725-16F07711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9A151-B670-2CFD-F64C-222B7692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67E0E-70FB-8D00-396C-377AA90F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41617-B360-25D8-5663-AD4D7BE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28525-682A-277A-51DE-09F572F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2C8C0-33DD-26C0-DF71-12FEA26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0BC25-7EB6-BE98-A8E5-7FC9E255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52229-8073-2DE1-F0A2-6EB3CE63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0C37E-52C1-FC87-E274-686C9E51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53A47-959D-410A-F60E-C76E9C4E8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7C44E-6174-6C50-C7BB-C2539AF61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049077-0DF1-B217-66F6-46CC5DDA7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D4A49E-8CE1-09E8-49CB-3A29421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26A3D3-1146-524E-0750-907AC865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C6173B-06CD-B2FB-D03E-BC62293D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A3870-0AD1-B6BE-3158-A3F2891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45AFD3-8A78-C682-48AE-FDE6A34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1438EC-F157-8F6B-CCB4-B96D5F7B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F27CF-7075-4952-1158-4FE5D23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653356-90E3-DAE9-1A5F-449597A8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6927E-81FE-3EC5-F364-8BE32865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47840-D812-DE20-3483-AA2B502C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8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D3D4D-E779-8E90-FD19-51EC4A36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066E-0C02-EA94-170A-CF875CA4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B28DC-8923-64C9-8187-926F547B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1853F-9FCB-28B7-2B0D-C69139D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69F38B-6A2C-40DE-0036-A92DC40D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AE01C-316B-FB3A-B015-56A6E080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9A0F-078D-F0F9-EA9E-2FA915C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33E5D-F54F-5DC4-29FA-588BAA5B4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EE05CB-AF23-FBED-B395-4C3EB26E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915E6-688B-E16E-E43E-2708527A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A6C663-B3C1-F546-1A1F-912192A9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AF825-D0ED-118D-99F3-FC4F90DB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797E5-0341-A1C9-4FE1-BD329BE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D478AF-FD1A-5B65-3D97-C55C6F93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43AD3-8BC4-A1D4-1961-1985979F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A984-E6C3-4D4F-9F41-6B61BE8B873A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4A5FC-F091-3E47-3990-6FEA44B6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F366B-31D9-BFCA-0B47-14AF802B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92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6C643-AA2A-6B23-402D-6D4A3D29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8992" b="114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7CB33-56D3-2A97-9F6B-EDBE5585E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22" y="2223787"/>
            <a:ext cx="4825442" cy="1139048"/>
          </a:xfrm>
        </p:spPr>
        <p:txBody>
          <a:bodyPr anchor="b">
            <a:normAutofit/>
          </a:bodyPr>
          <a:lstStyle/>
          <a:p>
            <a:pPr algn="l"/>
            <a:r>
              <a:rPr lang="de-DE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GYMHOUSE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0994A0-B790-39D8-1A47-111C0C1F0DC9}"/>
              </a:ext>
            </a:extLst>
          </p:cNvPr>
          <p:cNvSpPr txBox="1"/>
          <p:nvPr/>
        </p:nvSpPr>
        <p:spPr>
          <a:xfrm>
            <a:off x="541314" y="3671137"/>
            <a:ext cx="345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Maher, Abdullah, Ali &amp; Tarek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BFA65249-7765-8638-7DDF-E0CC458AEAB3}"/>
                  </a:ext>
                </a:extLst>
              </p14:cNvPr>
              <p14:cNvContentPartPr/>
              <p14:nvPr/>
            </p14:nvContentPartPr>
            <p14:xfrm>
              <a:off x="328029" y="4440508"/>
              <a:ext cx="4130640" cy="23292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BFA65249-7765-8638-7DDF-E0CC458AEA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389" y="4377508"/>
                <a:ext cx="4256280" cy="35856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DC4F616-BFDA-7C48-2AF8-AEE4EDE589BF}"/>
              </a:ext>
            </a:extLst>
          </p:cNvPr>
          <p:cNvCxnSpPr>
            <a:cxnSpLocks/>
          </p:cNvCxnSpPr>
          <p:nvPr/>
        </p:nvCxnSpPr>
        <p:spPr>
          <a:xfrm>
            <a:off x="521222" y="4062045"/>
            <a:ext cx="323686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855A971E-90BD-A668-B7A7-21C61F0569B8}"/>
                  </a:ext>
                </a:extLst>
              </p14:cNvPr>
              <p14:cNvContentPartPr/>
              <p14:nvPr/>
            </p14:nvContentPartPr>
            <p14:xfrm>
              <a:off x="1551018" y="4611228"/>
              <a:ext cx="2551680" cy="2721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855A971E-90BD-A668-B7A7-21C61F0569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018" y="4548228"/>
                <a:ext cx="2677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1924B0E4-0EA6-C782-4364-326B1BCE8A5B}"/>
                  </a:ext>
                </a:extLst>
              </p14:cNvPr>
              <p14:cNvContentPartPr/>
              <p14:nvPr/>
            </p14:nvContentPartPr>
            <p14:xfrm>
              <a:off x="510258" y="4224948"/>
              <a:ext cx="2638440" cy="109440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1924B0E4-0EA6-C782-4364-326B1BCE8A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258" y="4161948"/>
                <a:ext cx="2764080" cy="12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348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27421-46F7-03EB-881D-371C6E2C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Resourssen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2CB85-1E7D-1081-3F06-1D29313A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Logo </a:t>
            </a:r>
          </a:p>
          <a:p>
            <a:r>
              <a:rPr lang="de-DE" dirty="0"/>
              <a:t>App </a:t>
            </a:r>
            <a:r>
              <a:rPr lang="de-DE" dirty="0" err="1"/>
              <a:t>desaign</a:t>
            </a:r>
            <a:r>
              <a:rPr lang="de-DE" dirty="0"/>
              <a:t> mit </a:t>
            </a:r>
            <a:r>
              <a:rPr lang="de-DE" dirty="0" err="1"/>
              <a:t>figma</a:t>
            </a:r>
            <a:endParaRPr lang="de-DE" dirty="0"/>
          </a:p>
          <a:p>
            <a:r>
              <a:rPr lang="de-DE" dirty="0"/>
              <a:t>Bilder</a:t>
            </a:r>
          </a:p>
          <a:p>
            <a:r>
              <a:rPr lang="de-DE" dirty="0" err="1"/>
              <a:t>Informatioinen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6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6C643-AA2A-6B23-402D-6D4A3D29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8992" b="11490"/>
          <a:stretch/>
        </p:blipFill>
        <p:spPr>
          <a:xfrm>
            <a:off x="3523488" y="-1904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0994A0-B790-39D8-1A47-111C0C1F0DC9}"/>
              </a:ext>
            </a:extLst>
          </p:cNvPr>
          <p:cNvSpPr txBox="1"/>
          <p:nvPr/>
        </p:nvSpPr>
        <p:spPr>
          <a:xfrm>
            <a:off x="687441" y="2671291"/>
            <a:ext cx="45048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Was ist unsere Ziel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Warum haben wir für Fitness App Entschieden ?</a:t>
            </a:r>
          </a:p>
          <a:p>
            <a:endParaRPr lang="de-DE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29FC895D-E16D-23C2-0563-640C0CAAD8BF}"/>
                  </a:ext>
                </a:extLst>
              </p14:cNvPr>
              <p14:cNvContentPartPr/>
              <p14:nvPr/>
            </p14:nvContentPartPr>
            <p14:xfrm>
              <a:off x="287793" y="4173698"/>
              <a:ext cx="4193640" cy="108144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29FC895D-E16D-23C2-0563-640C0CAAD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793" y="4111058"/>
                <a:ext cx="4319280" cy="12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157FE559-9FF9-B45A-E043-21E7821048D0}"/>
                  </a:ext>
                </a:extLst>
              </p14:cNvPr>
              <p14:cNvContentPartPr/>
              <p14:nvPr/>
            </p14:nvContentPartPr>
            <p14:xfrm>
              <a:off x="510978" y="595788"/>
              <a:ext cx="734760" cy="15948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157FE559-9FF9-B45A-E043-21E7821048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978" y="532788"/>
                <a:ext cx="86040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428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Boden, drinnen, Person, Fenster enthält.&#10;&#10;Automatisch generierte Beschreibung">
            <a:extLst>
              <a:ext uri="{FF2B5EF4-FFF2-40B4-BE49-F238E27FC236}">
                <a16:creationId xmlns:a16="http://schemas.microsoft.com/office/drawing/2014/main" id="{CF3A1863-2089-9463-9F3B-D9F50506B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7"/>
          <a:stretch/>
        </p:blipFill>
        <p:spPr>
          <a:xfrm>
            <a:off x="2521661" y="10"/>
            <a:ext cx="9669642" cy="6857990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5A7EBA-1FA5-155B-66EE-4E09352A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de-DE" dirty="0">
                <a:latin typeface="Andalus" panose="02020603050405020304" pitchFamily="18" charset="-78"/>
                <a:cs typeface="Andalus" panose="02020603050405020304" pitchFamily="18" charset="-78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097B1-44DF-0857-8E3A-95888710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686"/>
            <a:ext cx="4742793" cy="4423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2000" dirty="0"/>
          </a:p>
          <a:p>
            <a:r>
              <a:rPr lang="de-DE" sz="2600" dirty="0">
                <a:latin typeface="Andalus" panose="02020603050405020304" pitchFamily="18" charset="-78"/>
                <a:cs typeface="Andalus" panose="02020603050405020304" pitchFamily="18" charset="-78"/>
              </a:rPr>
              <a:t>Vorbereitung (Informationen, Design &amp; Ressourcen)</a:t>
            </a:r>
          </a:p>
          <a:p>
            <a:endParaRPr lang="de-DE" sz="7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de-DE" sz="2600" dirty="0">
                <a:latin typeface="Andalus" panose="02020603050405020304" pitchFamily="18" charset="-78"/>
                <a:cs typeface="Andalus" panose="02020603050405020304" pitchFamily="18" charset="-78"/>
              </a:rPr>
              <a:t>Android Studio</a:t>
            </a:r>
          </a:p>
          <a:p>
            <a:endParaRPr lang="de-DE" sz="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de-DE" sz="2600" dirty="0">
                <a:latin typeface="Andalus" panose="02020603050405020304" pitchFamily="18" charset="-78"/>
                <a:cs typeface="Andalus" panose="02020603050405020304" pitchFamily="18" charset="-78"/>
              </a:rPr>
              <a:t>Programmiersprache XML</a:t>
            </a:r>
          </a:p>
          <a:p>
            <a:endParaRPr lang="de-DE" sz="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de-DE" sz="2600" dirty="0">
                <a:latin typeface="Andalus" panose="02020603050405020304" pitchFamily="18" charset="-78"/>
                <a:cs typeface="Andalus" panose="02020603050405020304" pitchFamily="18" charset="-78"/>
              </a:rPr>
              <a:t>Datenbank </a:t>
            </a:r>
          </a:p>
          <a:p>
            <a:endParaRPr lang="de-DE" sz="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de-DE" sz="2600" dirty="0">
                <a:latin typeface="Andalus" panose="02020603050405020304" pitchFamily="18" charset="-78"/>
                <a:cs typeface="Andalus" panose="02020603050405020304" pitchFamily="18" charset="-78"/>
              </a:rPr>
              <a:t>Java/ Kotlin</a:t>
            </a:r>
          </a:p>
          <a:p>
            <a:endParaRPr lang="de-DE" sz="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de-DE" sz="2600" dirty="0">
                <a:latin typeface="Andalus" panose="02020603050405020304" pitchFamily="18" charset="-78"/>
                <a:cs typeface="Andalus" panose="02020603050405020304" pitchFamily="18" charset="-78"/>
              </a:rPr>
              <a:t>Quellen</a:t>
            </a:r>
            <a:endParaRPr lang="de-DE" sz="19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625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018C7-27BC-F6FB-2D65-C5FDC7D6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83453" cy="1325563"/>
          </a:xfrm>
        </p:spPr>
        <p:txBody>
          <a:bodyPr/>
          <a:lstStyle/>
          <a:p>
            <a:r>
              <a:rPr lang="de-DE" dirty="0">
                <a:latin typeface="Andalus" panose="02020603050405020304" pitchFamily="18" charset="-78"/>
                <a:cs typeface="Andalus" panose="02020603050405020304" pitchFamily="18" charset="-78"/>
              </a:rPr>
              <a:t>XML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E8C34F8-26C3-F969-2737-8CACE4BC0A4D}"/>
              </a:ext>
            </a:extLst>
          </p:cNvPr>
          <p:cNvSpPr txBox="1"/>
          <p:nvPr/>
        </p:nvSpPr>
        <p:spPr>
          <a:xfrm>
            <a:off x="757816" y="1268657"/>
            <a:ext cx="39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Extensible Markup Language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1F74A-3A6E-1ACC-DFB3-96A33352F6B1}"/>
              </a:ext>
            </a:extLst>
          </p:cNvPr>
          <p:cNvSpPr txBox="1"/>
          <p:nvPr/>
        </p:nvSpPr>
        <p:spPr>
          <a:xfrm>
            <a:off x="838200" y="2230733"/>
            <a:ext cx="3633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ndalus" panose="02020603050405020304" pitchFamily="18" charset="-78"/>
                <a:cs typeface="Andalus" panose="02020603050405020304" pitchFamily="18" charset="-78"/>
              </a:rPr>
              <a:t>Es ist eine Methode zur Speicherung strukturierter Daten in Textform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ndalus" panose="02020603050405020304" pitchFamily="18" charset="-78"/>
                <a:cs typeface="Andalus" panose="02020603050405020304" pitchFamily="18" charset="-78"/>
              </a:rPr>
              <a:t>XML sieht aus wie HTML, ist aber kein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ndalus" panose="02020603050405020304" pitchFamily="18" charset="-78"/>
                <a:cs typeface="Andalus" panose="02020603050405020304" pitchFamily="18" charset="-78"/>
              </a:rPr>
              <a:t>XML ist Text, aber nicht zum Lesen nur für den PC Lesbar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801B08-2743-146E-F43E-F6A1F6CA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83" y="1832183"/>
            <a:ext cx="7397890" cy="38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018C7-27BC-F6FB-2D65-C5FDC7D6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83453" cy="1325563"/>
          </a:xfrm>
        </p:spPr>
        <p:txBody>
          <a:bodyPr/>
          <a:lstStyle/>
          <a:p>
            <a:r>
              <a:rPr lang="de-DE" dirty="0">
                <a:latin typeface="Andalus" panose="02020603050405020304" pitchFamily="18" charset="-78"/>
                <a:cs typeface="Andalus" panose="02020603050405020304" pitchFamily="18" charset="-78"/>
              </a:rPr>
              <a:t>XML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E8C34F8-26C3-F969-2737-8CACE4BC0A4D}"/>
              </a:ext>
            </a:extLst>
          </p:cNvPr>
          <p:cNvSpPr txBox="1"/>
          <p:nvPr/>
        </p:nvSpPr>
        <p:spPr>
          <a:xfrm>
            <a:off x="757816" y="1268657"/>
            <a:ext cx="39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Extensible Markup Language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3B8BC06-B506-5F82-0F66-D286AE7A1FAF}"/>
              </a:ext>
            </a:extLst>
          </p:cNvPr>
          <p:cNvSpPr txBox="1"/>
          <p:nvPr/>
        </p:nvSpPr>
        <p:spPr>
          <a:xfrm>
            <a:off x="2230734" y="3074796"/>
            <a:ext cx="1647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von unserer Projekt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1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AAC91-FB25-C341-22F1-CB06AFB5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546" y="693118"/>
            <a:ext cx="1250269" cy="823912"/>
          </a:xfrm>
        </p:spPr>
        <p:txBody>
          <a:bodyPr/>
          <a:lstStyle/>
          <a:p>
            <a:pPr algn="ctr"/>
            <a:r>
              <a:rPr lang="de-DE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Logo</a:t>
            </a:r>
            <a:endParaRPr lang="de-DE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05A843-FC3F-1CBD-2E98-6738D052C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A541FC0-70E9-C88C-ADA0-4BEBD70F66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A163909-66E3-D141-21DF-2C6E39B34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BC33DB2-0590-46E4-8F3B-9E5BECB3BA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CF6430C-9C07-92D8-9B2D-0FBCBDA0C3A4}"/>
              </a:ext>
            </a:extLst>
          </p:cNvPr>
          <p:cNvSpPr txBox="1">
            <a:spLocks/>
          </p:cNvSpPr>
          <p:nvPr/>
        </p:nvSpPr>
        <p:spPr>
          <a:xfrm>
            <a:off x="7504819" y="770147"/>
            <a:ext cx="2517950" cy="91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Ressourcen</a:t>
            </a:r>
          </a:p>
        </p:txBody>
      </p:sp>
    </p:spTree>
    <p:extLst>
      <p:ext uri="{BB962C8B-B14F-4D97-AF65-F5344CB8AC3E}">
        <p14:creationId xmlns:p14="http://schemas.microsoft.com/office/powerpoint/2010/main" val="289810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AAC91-FB25-C341-22F1-CB06AFB5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B4F84-CEE1-84DC-C34F-EA876C85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3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738B5-7B64-E76E-9067-7F3482F0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31C45-17D3-BE00-C0DA-448F5C2A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 Studio installieren </a:t>
            </a:r>
          </a:p>
          <a:p>
            <a:r>
              <a:rPr lang="de-DE" dirty="0" err="1"/>
              <a:t>Figma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69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9DE48-EF5F-4673-D88E-271793FF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&amp;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58A2A5-846A-D4B6-4C86-D1CD16F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Figma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42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Algerian</vt:lpstr>
      <vt:lpstr>Andalus</vt:lpstr>
      <vt:lpstr>Arial</vt:lpstr>
      <vt:lpstr>Calibri</vt:lpstr>
      <vt:lpstr>Calibri Light</vt:lpstr>
      <vt:lpstr>Office</vt:lpstr>
      <vt:lpstr>GYMHOUSE</vt:lpstr>
      <vt:lpstr>PowerPoint-Präsentation</vt:lpstr>
      <vt:lpstr>Gliederung</vt:lpstr>
      <vt:lpstr>XML</vt:lpstr>
      <vt:lpstr>XML</vt:lpstr>
      <vt:lpstr>Logo</vt:lpstr>
      <vt:lpstr>Logo</vt:lpstr>
      <vt:lpstr>Ressourcen</vt:lpstr>
      <vt:lpstr>Design &amp; Bilder</vt:lpstr>
      <vt:lpstr>Resourssen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GYMHOUSE</dc:title>
  <dc:creator>Tarek Albrijawi</dc:creator>
  <cp:lastModifiedBy>08 I221</cp:lastModifiedBy>
  <cp:revision>4</cp:revision>
  <dcterms:created xsi:type="dcterms:W3CDTF">2022-11-12T21:05:46Z</dcterms:created>
  <dcterms:modified xsi:type="dcterms:W3CDTF">2022-11-27T17:06:31Z</dcterms:modified>
</cp:coreProperties>
</file>