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7" r:id="rId3"/>
    <p:sldId id="278" r:id="rId4"/>
    <p:sldId id="275" r:id="rId5"/>
    <p:sldId id="280" r:id="rId6"/>
    <p:sldId id="265" r:id="rId7"/>
    <p:sldId id="270" r:id="rId8"/>
    <p:sldId id="264" r:id="rId9"/>
    <p:sldId id="271" r:id="rId10"/>
    <p:sldId id="273" r:id="rId11"/>
    <p:sldId id="268" r:id="rId12"/>
    <p:sldId id="281" r:id="rId13"/>
    <p:sldId id="289" r:id="rId14"/>
    <p:sldId id="284" r:id="rId15"/>
    <p:sldId id="285" r:id="rId16"/>
    <p:sldId id="287" r:id="rId17"/>
    <p:sldId id="286" r:id="rId18"/>
    <p:sldId id="288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7262B-2435-0199-DC46-E3C86B826B26}" name="Tarek Albrijawi" initials="TA" userId="635f51d5f515b0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76E7-7547-4150-806D-86F8A2C566D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CBA8-4DEA-44E1-AD23-30AA4E3CD1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meinfreihe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XML/Regeln/Baumstruktur" TargetMode="External"/><Relationship Id="rId2" Type="http://schemas.openxmlformats.org/officeDocument/2006/relationships/hyperlink" Target="https://www.cis.uni-muenchen.de/kurse/max/korpunix/scripten/x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de.wikipedia.org/wiki/Android_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</p:spTree>
    <p:extLst>
      <p:ext uri="{BB962C8B-B14F-4D97-AF65-F5344CB8AC3E}">
        <p14:creationId xmlns:p14="http://schemas.microsoft.com/office/powerpoint/2010/main" val="37815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88A23A-9C97-EE02-DEFC-30F55FE8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04418"/>
            <a:ext cx="3291431" cy="288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r, Sport, schlagend, weiblich enthält.&#10;&#10;Automatisch generierte Beschreibung">
            <a:extLst>
              <a:ext uri="{FF2B5EF4-FFF2-40B4-BE49-F238E27FC236}">
                <a16:creationId xmlns:a16="http://schemas.microsoft.com/office/drawing/2014/main" id="{235FCC7C-416E-5504-C87A-6390448F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479213"/>
            <a:ext cx="3291431" cy="288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1D4FD1-8F5C-25A8-E08D-D425EFB16EA7}"/>
              </a:ext>
            </a:extLst>
          </p:cNvPr>
          <p:cNvSpPr txBox="1"/>
          <p:nvPr/>
        </p:nvSpPr>
        <p:spPr>
          <a:xfrm>
            <a:off x="3459783" y="49738"/>
            <a:ext cx="509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Jumping Jacks (Hampelmann)</a:t>
            </a:r>
          </a:p>
        </p:txBody>
      </p:sp>
      <p:pic>
        <p:nvPicPr>
          <p:cNvPr id="7" name="Grafik 6" descr="Ein Bild, das Tennis, Spieler, Sport, schlagend enthält.&#10;&#10;Automatisch generierte Beschreibung">
            <a:extLst>
              <a:ext uri="{FF2B5EF4-FFF2-40B4-BE49-F238E27FC236}">
                <a16:creationId xmlns:a16="http://schemas.microsoft.com/office/drawing/2014/main" id="{4179B8FC-2351-C76D-CD2A-19097996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429000"/>
            <a:ext cx="3291431" cy="2880000"/>
          </a:xfrm>
          <a:prstGeom prst="rect">
            <a:avLst/>
          </a:prstGeom>
        </p:spPr>
      </p:pic>
      <p:pic>
        <p:nvPicPr>
          <p:cNvPr id="9" name="Grafik 8" descr="Ein Bild, das weiblich enthält.&#10;&#10;Automatisch generierte Beschreibung">
            <a:extLst>
              <a:ext uri="{FF2B5EF4-FFF2-40B4-BE49-F238E27FC236}">
                <a16:creationId xmlns:a16="http://schemas.microsoft.com/office/drawing/2014/main" id="{D2A7509B-6EA0-636A-C8FD-55B16894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3359213"/>
            <a:ext cx="3291431" cy="28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7EEF96-5B07-44E6-4F24-FDE81ABD4C31}"/>
              </a:ext>
            </a:extLst>
          </p:cNvPr>
          <p:cNvSpPr txBox="1"/>
          <p:nvPr/>
        </p:nvSpPr>
        <p:spPr>
          <a:xfrm>
            <a:off x="811102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EDAA41-9D00-6E9B-721F-C0EE059A9D01}"/>
              </a:ext>
            </a:extLst>
          </p:cNvPr>
          <p:cNvSpPr txBox="1"/>
          <p:nvPr/>
        </p:nvSpPr>
        <p:spPr>
          <a:xfrm>
            <a:off x="6341214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92523-2567-D11F-E812-402DE004DF20}"/>
              </a:ext>
            </a:extLst>
          </p:cNvPr>
          <p:cNvSpPr txBox="1"/>
          <p:nvPr/>
        </p:nvSpPr>
        <p:spPr>
          <a:xfrm>
            <a:off x="75966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D38FA-D6ED-BEFC-486E-EE851EF4FF97}"/>
              </a:ext>
            </a:extLst>
          </p:cNvPr>
          <p:cNvSpPr txBox="1"/>
          <p:nvPr/>
        </p:nvSpPr>
        <p:spPr>
          <a:xfrm>
            <a:off x="630973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736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 – Xml | Gratis Vektoren, Fotos und PSDs">
            <a:extLst>
              <a:ext uri="{FF2B5EF4-FFF2-40B4-BE49-F238E27FC236}">
                <a16:creationId xmlns:a16="http://schemas.microsoft.com/office/drawing/2014/main" id="{E3340E9B-DAB8-7EE1-993F-D9A33555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99" y="268944"/>
            <a:ext cx="2425002" cy="242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4098471" y="2834334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1F74A-3A6E-1ACC-DFB3-96A33352F6B1}"/>
              </a:ext>
            </a:extLst>
          </p:cNvPr>
          <p:cNvSpPr txBox="1"/>
          <p:nvPr/>
        </p:nvSpPr>
        <p:spPr>
          <a:xfrm>
            <a:off x="1634503" y="3295999"/>
            <a:ext cx="8922991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Mit XML erstellt man Die User Interface (Oberfläche) </a:t>
            </a:r>
            <a:r>
              <a:rPr lang="de-DE" sz="2000" dirty="0" err="1">
                <a:cs typeface="Andalus" panose="02020603050405020304" pitchFamily="18" charset="-78"/>
              </a:rPr>
              <a:t>z.b</a:t>
            </a:r>
            <a:r>
              <a:rPr lang="de-DE" sz="2000" dirty="0">
                <a:cs typeface="Andalus" panose="02020603050405020304" pitchFamily="18" charset="-78"/>
              </a:rPr>
              <a:t> TextView ImageView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Bearbeitet man in der erste Lienen die Inhalte Vorteil Von XML ist man kann mit Code arbeiten oder mit Drag und Drop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Jeder Seite Bekommet ein ID damit man in  Java den Seite bearbeiten kann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4"/>
                </a:solidFill>
              </a:rPr>
              <a:t>J</a:t>
            </a:r>
            <a:r>
              <a:rPr lang="de-DE" sz="2000" b="0" i="0" dirty="0">
                <a:solidFill>
                  <a:srgbClr val="202124"/>
                </a:solidFill>
                <a:effectLst/>
              </a:rPr>
              <a:t>ede </a:t>
            </a:r>
            <a:r>
              <a:rPr lang="de-DE" sz="2000" dirty="0">
                <a:solidFill>
                  <a:srgbClr val="202124"/>
                </a:solidFill>
              </a:rPr>
              <a:t>Element</a:t>
            </a:r>
            <a:r>
              <a:rPr lang="de-DE" sz="2000" b="0" i="0" dirty="0">
                <a:solidFill>
                  <a:srgbClr val="202124"/>
                </a:solidFill>
                <a:effectLst/>
              </a:rPr>
              <a:t> bekommt ein ID, damit man einfach mit Java/XML bearbeiten kann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XML sieht wie HTML &amp; CSS aus , ist aber kein davon</a:t>
            </a:r>
          </a:p>
        </p:txBody>
      </p:sp>
    </p:spTree>
    <p:extLst>
      <p:ext uri="{BB962C8B-B14F-4D97-AF65-F5344CB8AC3E}">
        <p14:creationId xmlns:p14="http://schemas.microsoft.com/office/powerpoint/2010/main" val="329084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DA4C8A-41F4-6E2B-C35E-D685FA63D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CC4DB-70EA-B0DA-6256-53800599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492760"/>
            <a:ext cx="3254054" cy="57126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E7A448-2A83-E3C9-DD39-591D5C17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3" y="883294"/>
            <a:ext cx="5982560" cy="4565006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1E5E3E5-634C-F136-CAA9-558980F12A6B}"/>
              </a:ext>
            </a:extLst>
          </p:cNvPr>
          <p:cNvSpPr/>
          <p:nvPr/>
        </p:nvSpPr>
        <p:spPr>
          <a:xfrm>
            <a:off x="9348301" y="3832340"/>
            <a:ext cx="695325" cy="6953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6D82D5-6BD9-FB7E-284D-7854ADB68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19" y="3691993"/>
            <a:ext cx="976017" cy="9760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407459-C88F-9529-338E-19321254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03" y="161925"/>
            <a:ext cx="21907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959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299FD0-36CE-5899-EB20-278177C08CE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DATENBANK</a:t>
            </a:r>
          </a:p>
        </p:txBody>
      </p:sp>
      <p:pic>
        <p:nvPicPr>
          <p:cNvPr id="4100" name="Picture 4" descr="SQLite – Wikipedia">
            <a:extLst>
              <a:ext uri="{FF2B5EF4-FFF2-40B4-BE49-F238E27FC236}">
                <a16:creationId xmlns:a16="http://schemas.microsoft.com/office/drawing/2014/main" id="{2E96F6AF-2D4A-D227-A2E0-C0EE0E851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683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ite – Wikipedia">
            <a:extLst>
              <a:ext uri="{FF2B5EF4-FFF2-40B4-BE49-F238E27FC236}">
                <a16:creationId xmlns:a16="http://schemas.microsoft.com/office/drawing/2014/main" id="{6CAF821F-6A33-9476-6E4E-6859D0D0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358291"/>
            <a:ext cx="4467225" cy="21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B5084A-6CD4-B390-2795-EE315AFB116E}"/>
              </a:ext>
            </a:extLst>
          </p:cNvPr>
          <p:cNvSpPr txBox="1"/>
          <p:nvPr/>
        </p:nvSpPr>
        <p:spPr>
          <a:xfrm>
            <a:off x="971550" y="2476500"/>
            <a:ext cx="10315575" cy="394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de-DE" sz="2000" b="1" u="sng" dirty="0"/>
              <a:t>SQLite </a:t>
            </a:r>
            <a:r>
              <a:rPr lang="de-DE" sz="2000" b="1" dirty="0"/>
              <a:t>Datenbanken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ist eine </a:t>
            </a:r>
            <a:r>
              <a:rPr lang="de-DE" b="0" i="0" u="none" strike="noStrike" dirty="0">
                <a:effectLst/>
                <a:latin typeface="Arial" panose="020B0604020202020204" pitchFamily="34" charset="0"/>
                <a:hlinkClick r:id="rId3" tooltip="Gemeinfreihe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gemeinfreie</a:t>
            </a:r>
            <a:r>
              <a:rPr lang="de-DE" b="0" i="0" strike="noStrike" dirty="0">
                <a:effectLst/>
                <a:latin typeface="Arial" panose="020B0604020202020204" pitchFamily="34" charset="0"/>
              </a:rPr>
              <a:t> Programmbibliothek </a:t>
            </a:r>
            <a:endParaRPr lang="de-DE" strike="noStrike" dirty="0">
              <a:latin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wird in Mobiltelefonen (Android, iOS, Symbian OS, Windows Phone)</a:t>
            </a:r>
          </a:p>
          <a:p>
            <a:pPr>
              <a:lnSpc>
                <a:spcPct val="25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-Bibliothek lässt sich direkt in entsprechende Anwendungen integrieren, sodass keine weitere Server-Software benötigt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4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F9CA3C-0865-6F70-7A57-B1AB86EA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/>
          <a:stretch/>
        </p:blipFill>
        <p:spPr>
          <a:xfrm>
            <a:off x="257175" y="499294"/>
            <a:ext cx="11544300" cy="5859411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870BCEC1-98E3-D868-C6F0-78768385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5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55AF079-7CAB-0BBB-B11E-3181A54A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5"/>
          <a:stretch/>
        </p:blipFill>
        <p:spPr>
          <a:xfrm>
            <a:off x="390525" y="265988"/>
            <a:ext cx="11477626" cy="6138134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07B7481D-625B-957D-A92F-DA5C2C39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1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663A0FC-D2DA-2769-9C0A-EF1802D09B5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146" name="Picture 2" descr="Java-Technologie – Wikipedia">
            <a:extLst>
              <a:ext uri="{FF2B5EF4-FFF2-40B4-BE49-F238E27FC236}">
                <a16:creationId xmlns:a16="http://schemas.microsoft.com/office/drawing/2014/main" id="{5E214FC4-0023-60D2-66C3-B1507817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9" y="695324"/>
            <a:ext cx="281260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Programming Language">
            <a:extLst>
              <a:ext uri="{FF2B5EF4-FFF2-40B4-BE49-F238E27FC236}">
                <a16:creationId xmlns:a16="http://schemas.microsoft.com/office/drawing/2014/main" id="{63FF45FE-0162-99F7-7BDB-5888895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957387"/>
            <a:ext cx="5600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6CFA95-1047-B865-3EDA-7E7DACC52A3A}"/>
              </a:ext>
            </a:extLst>
          </p:cNvPr>
          <p:cNvCxnSpPr>
            <a:cxnSpLocks/>
          </p:cNvCxnSpPr>
          <p:nvPr/>
        </p:nvCxnSpPr>
        <p:spPr>
          <a:xfrm>
            <a:off x="5743575" y="862012"/>
            <a:ext cx="0" cy="488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0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4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83DC1C-1A08-4D43-3866-10E7E3421DCF}"/>
              </a:ext>
            </a:extLst>
          </p:cNvPr>
          <p:cNvSpPr txBox="1"/>
          <p:nvPr/>
        </p:nvSpPr>
        <p:spPr>
          <a:xfrm>
            <a:off x="1065269" y="3360355"/>
            <a:ext cx="437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Maher, Abdullah, Ali &amp; Tarek</a:t>
            </a:r>
          </a:p>
        </p:txBody>
      </p:sp>
    </p:spTree>
    <p:extLst>
      <p:ext uri="{BB962C8B-B14F-4D97-AF65-F5344CB8AC3E}">
        <p14:creationId xmlns:p14="http://schemas.microsoft.com/office/powerpoint/2010/main" val="224982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FDE5F75-92B9-E8E9-8D60-89EDB06253DB}"/>
              </a:ext>
            </a:extLst>
          </p:cNvPr>
          <p:cNvSpPr txBox="1"/>
          <p:nvPr/>
        </p:nvSpPr>
        <p:spPr>
          <a:xfrm>
            <a:off x="1859163" y="1302547"/>
            <a:ext cx="8473671" cy="804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Danke Für </a:t>
            </a:r>
            <a:r>
              <a:rPr lang="de-DE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Ihre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 Aufmerksamkeit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38EADD-8EB1-FC77-131F-1C5543D73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386" r="23764" b="24997"/>
          <a:stretch/>
        </p:blipFill>
        <p:spPr>
          <a:xfrm>
            <a:off x="4419600" y="2619374"/>
            <a:ext cx="3228975" cy="29360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6E5B13-56C9-6BCB-EAC8-8A4F20E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Quellen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0106C-7026-DDE6-51E9-EB151A7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hlinkClick r:id="rId2"/>
              </a:rPr>
              <a:t>https://www.cis.uni-muenchen.de/kurse/max/korpunix/scripten/xml.pdf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3"/>
              </a:rPr>
              <a:t>https://wiki.selfhtml.org/wiki/XML/Regeln/Baumstruktur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4"/>
              </a:rPr>
              <a:t>https://de.wikipedia.org/wiki/Android_Studio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5"/>
              </a:rPr>
              <a:t>https://unsplash.com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6"/>
              </a:rPr>
              <a:t>https://www.flaticon.com</a:t>
            </a: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D6C43-DE5F-E5AE-C0AA-09CD87F3C554}"/>
              </a:ext>
            </a:extLst>
          </p:cNvPr>
          <p:cNvSpPr txBox="1"/>
          <p:nvPr/>
        </p:nvSpPr>
        <p:spPr>
          <a:xfrm>
            <a:off x="1065269" y="2816365"/>
            <a:ext cx="5891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Was ist unsere Ziel?</a:t>
            </a:r>
          </a:p>
          <a:p>
            <a:endParaRPr lang="de-DE" sz="2800" b="1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  <a:p>
            <a:endParaRPr lang="de-DE" sz="2800" b="1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Warum haben wir uns für Fitness App Entschieden ?</a:t>
            </a:r>
          </a:p>
          <a:p>
            <a:endParaRPr lang="de-DE" sz="2000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25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201975-C0A9-A21D-D4B7-EC0063765D46}"/>
              </a:ext>
            </a:extLst>
          </p:cNvPr>
          <p:cNvSpPr txBox="1"/>
          <p:nvPr/>
        </p:nvSpPr>
        <p:spPr>
          <a:xfrm>
            <a:off x="16083" y="3262641"/>
            <a:ext cx="6317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>
                    <a:lumMod val="75000"/>
                  </a:schemeClr>
                </a:solidFill>
              </a:rPr>
              <a:t>Konzertierung &amp; Entwicklung einer Fitness-App</a:t>
            </a:r>
          </a:p>
        </p:txBody>
      </p:sp>
    </p:spTree>
    <p:extLst>
      <p:ext uri="{BB962C8B-B14F-4D97-AF65-F5344CB8AC3E}">
        <p14:creationId xmlns:p14="http://schemas.microsoft.com/office/powerpoint/2010/main" val="46785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>
            <a:extLst>
              <a:ext uri="{FF2B5EF4-FFF2-40B4-BE49-F238E27FC236}">
                <a16:creationId xmlns:a16="http://schemas.microsoft.com/office/drawing/2014/main" id="{A47D15B0-448F-9667-302D-70C62E303614}"/>
              </a:ext>
            </a:extLst>
          </p:cNvPr>
          <p:cNvSpPr txBox="1"/>
          <p:nvPr/>
        </p:nvSpPr>
        <p:spPr>
          <a:xfrm>
            <a:off x="0" y="0"/>
            <a:ext cx="1227772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864D9B6F-0CBA-273E-E02E-502D6E8B1CEB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C41F5-F266-350F-6739-342C5E0AF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66871"/>
            <a:ext cx="1893319" cy="182021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8B7F8F7-B021-7579-5F41-F5F61CA744EA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2462694" y="1457488"/>
            <a:ext cx="2491496" cy="172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B02BFC09-D247-6A66-9EE3-8A056ECB6A82}"/>
              </a:ext>
            </a:extLst>
          </p:cNvPr>
          <p:cNvSpPr/>
          <p:nvPr/>
        </p:nvSpPr>
        <p:spPr>
          <a:xfrm>
            <a:off x="716755" y="1332554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403B3DCA-7C21-ADFF-E7B4-498A52411E86}"/>
              </a:ext>
            </a:extLst>
          </p:cNvPr>
          <p:cNvSpPr/>
          <p:nvPr/>
        </p:nvSpPr>
        <p:spPr>
          <a:xfrm>
            <a:off x="716753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704CA5A2-D146-CEA6-B161-F664D3E42BC8}"/>
              </a:ext>
            </a:extLst>
          </p:cNvPr>
          <p:cNvSpPr/>
          <p:nvPr/>
        </p:nvSpPr>
        <p:spPr>
          <a:xfrm>
            <a:off x="5073251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4CE1CC6-D793-527C-2556-19FA8F8138F1}"/>
              </a:ext>
            </a:extLst>
          </p:cNvPr>
          <p:cNvSpPr/>
          <p:nvPr/>
        </p:nvSpPr>
        <p:spPr>
          <a:xfrm>
            <a:off x="9429749" y="4053136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Quellen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C13E429F-F718-0F92-8D93-B06E84F16084}"/>
              </a:ext>
            </a:extLst>
          </p:cNvPr>
          <p:cNvSpPr/>
          <p:nvPr/>
        </p:nvSpPr>
        <p:spPr>
          <a:xfrm>
            <a:off x="9429750" y="1332553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A8106B-846D-F518-0F07-04B9879DD3D5}"/>
              </a:ext>
            </a:extLst>
          </p:cNvPr>
          <p:cNvCxnSpPr>
            <a:cxnSpLocks/>
            <a:stCxn id="23" idx="1"/>
            <a:endCxn id="12" idx="6"/>
          </p:cNvCxnSpPr>
          <p:nvPr/>
        </p:nvCxnSpPr>
        <p:spPr>
          <a:xfrm flipH="1" flipV="1">
            <a:off x="7237810" y="1457488"/>
            <a:ext cx="2491496" cy="172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AE67D1-023A-B28B-E012-AAD30DD86BF5}"/>
              </a:ext>
            </a:extLst>
          </p:cNvPr>
          <p:cNvCxnSpPr>
            <a:cxnSpLocks/>
            <a:stCxn id="22" idx="0"/>
            <a:endCxn id="12" idx="6"/>
          </p:cNvCxnSpPr>
          <p:nvPr/>
        </p:nvCxnSpPr>
        <p:spPr>
          <a:xfrm flipH="1" flipV="1">
            <a:off x="7237810" y="1457488"/>
            <a:ext cx="3214687" cy="25956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8D238C7-410A-941B-7FF7-19C409382D48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6095999" y="2592071"/>
            <a:ext cx="1" cy="14610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920369A-ED17-013D-A1C4-3DC089B74FA7}"/>
              </a:ext>
            </a:extLst>
          </p:cNvPr>
          <p:cNvCxnSpPr>
            <a:cxnSpLocks/>
            <a:stCxn id="20" idx="7"/>
            <a:endCxn id="12" idx="2"/>
          </p:cNvCxnSpPr>
          <p:nvPr/>
        </p:nvCxnSpPr>
        <p:spPr>
          <a:xfrm flipV="1">
            <a:off x="2462692" y="1457488"/>
            <a:ext cx="2491498" cy="289330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D539B093-9CB7-53A2-0E3C-A6B61A91BEB3}"/>
              </a:ext>
            </a:extLst>
          </p:cNvPr>
          <p:cNvSpPr txBox="1"/>
          <p:nvPr/>
        </p:nvSpPr>
        <p:spPr>
          <a:xfrm>
            <a:off x="5085754" y="4807697"/>
            <a:ext cx="203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DATENBANK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E6AD133-5465-5D4E-75C7-650EA7918B0A}"/>
              </a:ext>
            </a:extLst>
          </p:cNvPr>
          <p:cNvSpPr txBox="1"/>
          <p:nvPr/>
        </p:nvSpPr>
        <p:spPr>
          <a:xfrm>
            <a:off x="651574" y="2056636"/>
            <a:ext cx="217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654A8DD-3651-E2A9-DB8F-C4B0BDDBF965}"/>
              </a:ext>
            </a:extLst>
          </p:cNvPr>
          <p:cNvSpPr txBox="1"/>
          <p:nvPr/>
        </p:nvSpPr>
        <p:spPr>
          <a:xfrm>
            <a:off x="9405283" y="2055083"/>
            <a:ext cx="210288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JAVA/KOTLIN</a:t>
            </a:r>
          </a:p>
        </p:txBody>
      </p:sp>
    </p:spTree>
    <p:extLst>
      <p:ext uri="{BB962C8B-B14F-4D97-AF65-F5344CB8AC3E}">
        <p14:creationId xmlns:p14="http://schemas.microsoft.com/office/powerpoint/2010/main" val="211798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661" y="103597"/>
            <a:ext cx="2934678" cy="850112"/>
          </a:xfrm>
        </p:spPr>
        <p:txBody>
          <a:bodyPr/>
          <a:lstStyle/>
          <a:p>
            <a:r>
              <a:rPr lang="de-DE" b="1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326" y="3429000"/>
            <a:ext cx="1311162" cy="4702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/>
              <a:t>Figma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dobe Photoshop – Wikipedia">
            <a:extLst>
              <a:ext uri="{FF2B5EF4-FFF2-40B4-BE49-F238E27FC236}">
                <a16:creationId xmlns:a16="http://schemas.microsoft.com/office/drawing/2014/main" id="{11C9C476-FFEB-A488-2548-EAD7625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" y="4099947"/>
            <a:ext cx="2497312" cy="24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es was du über Figma wissen musst!">
            <a:extLst>
              <a:ext uri="{FF2B5EF4-FFF2-40B4-BE49-F238E27FC236}">
                <a16:creationId xmlns:a16="http://schemas.microsoft.com/office/drawing/2014/main" id="{73E36DAA-44F7-DC35-8E3C-0BDB933F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6" y="3899206"/>
            <a:ext cx="264834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4.0 – the Most Exciting Updates Explained">
            <a:extLst>
              <a:ext uri="{FF2B5EF4-FFF2-40B4-BE49-F238E27FC236}">
                <a16:creationId xmlns:a16="http://schemas.microsoft.com/office/drawing/2014/main" id="{7C271FD8-91C4-E426-642E-3E2DDAC3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96" y="1941559"/>
            <a:ext cx="4176074" cy="23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EB1CAD9-EBAA-F98E-411F-0E90E79C4AA1}"/>
              </a:ext>
            </a:extLst>
          </p:cNvPr>
          <p:cNvSpPr txBox="1">
            <a:spLocks/>
          </p:cNvSpPr>
          <p:nvPr/>
        </p:nvSpPr>
        <p:spPr>
          <a:xfrm>
            <a:off x="4719364" y="1453786"/>
            <a:ext cx="2773938" cy="59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Android Studio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5CD3D8-0076-EA36-8128-29907C5E98F4}"/>
              </a:ext>
            </a:extLst>
          </p:cNvPr>
          <p:cNvSpPr txBox="1">
            <a:spLocks/>
          </p:cNvSpPr>
          <p:nvPr/>
        </p:nvSpPr>
        <p:spPr>
          <a:xfrm>
            <a:off x="355717" y="3569024"/>
            <a:ext cx="3490665" cy="51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Adobe 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E5DB20B6-ACEB-967D-FE0B-4F817B77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" b="1"/>
          <a:stretch/>
        </p:blipFill>
        <p:spPr>
          <a:xfrm>
            <a:off x="898698" y="1751519"/>
            <a:ext cx="4740101" cy="4681292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8AFA641-6C8D-E18E-0ED0-6E047AB2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9" y="1929377"/>
            <a:ext cx="4511266" cy="454707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5E502C1-80FF-08DD-CBD7-C5FA1F6C78F4}"/>
              </a:ext>
            </a:extLst>
          </p:cNvPr>
          <p:cNvSpPr txBox="1">
            <a:spLocks/>
          </p:cNvSpPr>
          <p:nvPr/>
        </p:nvSpPr>
        <p:spPr>
          <a:xfrm>
            <a:off x="5402035" y="1055494"/>
            <a:ext cx="1387929" cy="625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LOGO</a:t>
            </a:r>
            <a:endParaRPr lang="de-DE" b="1" dirty="0">
              <a:solidFill>
                <a:schemeClr val="bg1">
                  <a:lumMod val="75000"/>
                </a:schemeClr>
              </a:solidFill>
              <a:cs typeface="Andalus" panose="02020603050405020304" pitchFamily="18" charset="-78"/>
            </a:endParaRP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4678BF3-2939-21A0-0214-27FAA16B5D38}"/>
              </a:ext>
            </a:extLst>
          </p:cNvPr>
          <p:cNvSpPr txBox="1">
            <a:spLocks/>
          </p:cNvSpPr>
          <p:nvPr/>
        </p:nvSpPr>
        <p:spPr>
          <a:xfrm>
            <a:off x="7830548" y="1382616"/>
            <a:ext cx="3392488" cy="496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7842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Skizze Design Mit Figma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A409E9-4183-AD06-5844-09FAD8D4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8" r="-1" b="587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49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5CAE160-6B4E-3B48-A5DA-D61C748F705B}"/>
              </a:ext>
            </a:extLst>
          </p:cNvPr>
          <p:cNvSpPr txBox="1"/>
          <p:nvPr/>
        </p:nvSpPr>
        <p:spPr>
          <a:xfrm>
            <a:off x="4629149" y="823763"/>
            <a:ext cx="3251200" cy="8523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</a:rPr>
              <a:t>Incline Push-ups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F8A18E-92F2-0B72-E08D-86BDD7C9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7" y="2742397"/>
            <a:ext cx="3762102" cy="3291840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58C3E8-4F14-6049-1F47-CC857C01D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2742397"/>
            <a:ext cx="376210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49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Ressourcen</vt:lpstr>
      <vt:lpstr>PowerPoint-Präsentation</vt:lpstr>
      <vt:lpstr>Skizze Design Mit Figma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Tarek Albrijawi</cp:lastModifiedBy>
  <cp:revision>6</cp:revision>
  <dcterms:created xsi:type="dcterms:W3CDTF">2022-11-12T21:05:46Z</dcterms:created>
  <dcterms:modified xsi:type="dcterms:W3CDTF">2022-11-28T19:42:37Z</dcterms:modified>
</cp:coreProperties>
</file>