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3" r:id="rId6"/>
    <p:sldId id="265" r:id="rId7"/>
    <p:sldId id="264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45CC9-7DDD-1E98-DD91-AFCB3E7E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C05A39-C9FA-D1DD-1931-8FFE3AF77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1429F-14FF-8BB4-3D44-10A017C9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73FDBA-D5E4-F5C2-8622-7ECAE1EB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7E9BA-45F7-BE66-1D5B-6BF593DE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8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278DF-95F0-202B-5437-B342533F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D5B24-D785-58C1-2DCB-AD63E4FB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40E2C9-608B-5D80-85BA-53A01C3F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0C597-3B50-79C0-23BA-62B46971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EDF76-BFF9-FB34-E93D-45F1092F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22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CDAC1F-ACB0-5F3A-2861-926FFD851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9DA6B-48BF-36BB-0068-946CEBDFB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A63F3-52DF-0CBC-DCA8-EA1E1BEB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6B08A-B1BA-20DB-0D66-D43C1287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E359E-069B-1DA1-B9CC-4FD66AC2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99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0858D-CE0F-FEA3-8023-8AED905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F9C9A-00BA-0BB6-DF38-6402E680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5A62E-B5E1-9C4F-86A7-34CF6E29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EB27A-A9B9-8EA9-A9D0-3E6C3031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146F7-DE36-0372-C488-EBAFA68F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29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E258-2550-A993-D1AA-A3CCA3B8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155571-2895-26C1-1F26-664E9E50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97575-B622-783E-2979-DC2FE07D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D3324F-F71A-A093-BE23-FA18140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CEB42F-EC9A-21C0-F725-16F07711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9A151-B670-2CFD-F64C-222B7692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67E0E-70FB-8D00-396C-377AA90F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A41617-B360-25D8-5663-AD4D7BEF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B28525-682A-277A-51DE-09F572F1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52C8C0-33DD-26C0-DF71-12FEA269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0BC25-7EB6-BE98-A8E5-7FC9E255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52229-8073-2DE1-F0A2-6EB3CE63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0C37E-52C1-FC87-E274-686C9E51E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953A47-959D-410A-F60E-C76E9C4E8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7C44E-6174-6C50-C7BB-C2539AF61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049077-0DF1-B217-66F6-46CC5DDA7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D4A49E-8CE1-09E8-49CB-3A29421E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26A3D3-1146-524E-0750-907AC865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C6173B-06CD-B2FB-D03E-BC62293D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A3870-0AD1-B6BE-3158-A3F2891D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45AFD3-8A78-C682-48AE-FDE6A34E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1438EC-F157-8F6B-CCB4-B96D5F7B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FF27CF-7075-4952-1158-4FE5D234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9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653356-90E3-DAE9-1A5F-449597A8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E6927E-81FE-3EC5-F364-8BE32865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647840-D812-DE20-3483-AA2B502C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8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D3D4D-E779-8E90-FD19-51EC4A36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066E-0C02-EA94-170A-CF875CA4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1B28DC-8923-64C9-8187-926F547B1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1853F-9FCB-28B7-2B0D-C69139D8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69F38B-6A2C-40DE-0036-A92DC40D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7AE01C-316B-FB3A-B015-56A6E080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45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D9A0F-078D-F0F9-EA9E-2FA915C5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A33E5D-F54F-5DC4-29FA-588BAA5B4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EE05CB-AF23-FBED-B395-4C3EB26EB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915E6-688B-E16E-E43E-2708527A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A6C663-B3C1-F546-1A1F-912192A9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AF825-D0ED-118D-99F3-FC4F90DB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07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A797E5-0341-A1C9-4FE1-BD329BE9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D478AF-FD1A-5B65-3D97-C55C6F93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A43AD3-8BC4-A1D4-1961-1985979F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A984-E6C3-4D4F-9F41-6B61BE8B873A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4A5FC-F091-3E47-3990-6FEA44B61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F366B-31D9-BFCA-0B47-14AF802B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92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B6C643-AA2A-6B23-402D-6D4A3D29D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8992" b="114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27CB33-56D3-2A97-9F6B-EDBE5585E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3523488"/>
            <a:ext cx="3977640" cy="8125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dirty="0">
                <a:latin typeface="Algerian" panose="04020705040A02060702" pitchFamily="82" charset="0"/>
              </a:rPr>
              <a:t>GYMHOUSE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10994A0-B790-39D8-1A47-111C0C1F0DC9}"/>
              </a:ext>
            </a:extLst>
          </p:cNvPr>
          <p:cNvSpPr txBox="1"/>
          <p:nvPr/>
        </p:nvSpPr>
        <p:spPr>
          <a:xfrm>
            <a:off x="1574276" y="5410986"/>
            <a:ext cx="345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Maher, Abdullah, Ali &amp; Tarek</a:t>
            </a:r>
          </a:p>
        </p:txBody>
      </p:sp>
    </p:spTree>
    <p:extLst>
      <p:ext uri="{BB962C8B-B14F-4D97-AF65-F5344CB8AC3E}">
        <p14:creationId xmlns:p14="http://schemas.microsoft.com/office/powerpoint/2010/main" val="1536348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B6C643-AA2A-6B23-402D-6D4A3D29D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8992" b="11490"/>
          <a:stretch/>
        </p:blipFill>
        <p:spPr>
          <a:xfrm>
            <a:off x="3523488" y="-1904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27CB33-56D3-2A97-9F6B-EDBE5585E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3523488"/>
            <a:ext cx="3977640" cy="8125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dirty="0">
                <a:latin typeface="Algerian" panose="04020705040A02060702" pitchFamily="82" charset="0"/>
              </a:rPr>
              <a:t>GYMHOUSE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10994A0-B790-39D8-1A47-111C0C1F0DC9}"/>
              </a:ext>
            </a:extLst>
          </p:cNvPr>
          <p:cNvSpPr txBox="1"/>
          <p:nvPr/>
        </p:nvSpPr>
        <p:spPr>
          <a:xfrm>
            <a:off x="3365370" y="2253563"/>
            <a:ext cx="194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ist unsere Ziel</a:t>
            </a:r>
          </a:p>
        </p:txBody>
      </p:sp>
    </p:spTree>
    <p:extLst>
      <p:ext uri="{BB962C8B-B14F-4D97-AF65-F5344CB8AC3E}">
        <p14:creationId xmlns:p14="http://schemas.microsoft.com/office/powerpoint/2010/main" val="1768499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DF96A6F-0EAE-9263-E5C2-E5CF3897A2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C56FE1-03E4-3890-7531-C16044FE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8992" b="11490"/>
          <a:stretch/>
        </p:blipFill>
        <p:spPr>
          <a:xfrm>
            <a:off x="2586474" y="1366307"/>
            <a:ext cx="6537500" cy="5172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2C68DC-BFF4-C91C-EA13-0B9AAC47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718" y="5538827"/>
            <a:ext cx="3082564" cy="834003"/>
          </a:xfrm>
        </p:spPr>
        <p:txBody>
          <a:bodyPr/>
          <a:lstStyle/>
          <a:p>
            <a:r>
              <a:rPr lang="de-DE" sz="4400" b="1" dirty="0">
                <a:highlight>
                  <a:srgbClr val="FFFF00"/>
                </a:highlight>
                <a:latin typeface="Algerian" panose="04020705040A02060702" pitchFamily="82" charset="0"/>
              </a:rPr>
              <a:t>GYMHOUSE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5F91B-BB24-CB11-76F8-2F312A22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374" y="1003948"/>
            <a:ext cx="3611252" cy="663051"/>
          </a:xfrm>
        </p:spPr>
        <p:txBody>
          <a:bodyPr>
            <a:normAutofit fontScale="47500" lnSpcReduction="20000"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Was ist unsere Ziel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Warum wir uns für Fitness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app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entschieden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93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A7EBA-1FA5-155B-66EE-4E09352A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097B1-44DF-0857-8E3A-95888710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Vorbereitung (Informationen, Design &amp; Ressourcen)</a:t>
            </a:r>
          </a:p>
          <a:p>
            <a:r>
              <a:rPr lang="de-DE" dirty="0"/>
              <a:t>Android Studio:</a:t>
            </a:r>
          </a:p>
          <a:p>
            <a:r>
              <a:rPr lang="de-DE" dirty="0"/>
              <a:t>Programmiersprache XML</a:t>
            </a:r>
          </a:p>
          <a:p>
            <a:r>
              <a:rPr lang="de-DE" dirty="0"/>
              <a:t>Datenbank </a:t>
            </a:r>
          </a:p>
          <a:p>
            <a:r>
              <a:rPr lang="de-DE" dirty="0"/>
              <a:t>Java/ </a:t>
            </a:r>
            <a:r>
              <a:rPr lang="de-DE" dirty="0" err="1"/>
              <a:t>Kotlin</a:t>
            </a:r>
            <a:endParaRPr lang="de-DE" dirty="0"/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36625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AAC91-FB25-C341-22F1-CB06AFB5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B4F84-CEE1-84DC-C34F-EA876C85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93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738B5-7B64-E76E-9067-7F3482F0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31C45-17D3-BE00-C0DA-448F5C2A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Android Studio installieren </a:t>
            </a:r>
          </a:p>
          <a:p>
            <a:r>
              <a:rPr lang="de-DE" dirty="0" err="1"/>
              <a:t>Figma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69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9DE48-EF5F-4673-D88E-271793FF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&amp; 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58A2A5-846A-D4B6-4C86-D1CD16F4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Figma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27421-46F7-03EB-881D-371C6E2C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Resourssen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2CB85-1E7D-1081-3F06-1D29313A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Logo </a:t>
            </a:r>
          </a:p>
          <a:p>
            <a:r>
              <a:rPr lang="de-DE" dirty="0"/>
              <a:t>App </a:t>
            </a:r>
            <a:r>
              <a:rPr lang="de-DE" dirty="0" err="1"/>
              <a:t>desaign</a:t>
            </a:r>
            <a:r>
              <a:rPr lang="de-DE" dirty="0"/>
              <a:t> mit </a:t>
            </a:r>
            <a:r>
              <a:rPr lang="de-DE" dirty="0" err="1"/>
              <a:t>figma</a:t>
            </a:r>
            <a:endParaRPr lang="de-DE" dirty="0"/>
          </a:p>
          <a:p>
            <a:r>
              <a:rPr lang="de-DE" dirty="0"/>
              <a:t>Bilder</a:t>
            </a:r>
          </a:p>
          <a:p>
            <a:r>
              <a:rPr lang="de-DE" dirty="0" err="1"/>
              <a:t>Informatioinen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68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</vt:lpstr>
      <vt:lpstr>GYMHOUSE</vt:lpstr>
      <vt:lpstr>GYMHOUSE</vt:lpstr>
      <vt:lpstr>GYMHOUSE</vt:lpstr>
      <vt:lpstr>Gliederung</vt:lpstr>
      <vt:lpstr>Logo</vt:lpstr>
      <vt:lpstr>Ressourcen</vt:lpstr>
      <vt:lpstr>Design &amp; Bilder</vt:lpstr>
      <vt:lpstr>Resourssen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GYMHOUSE</dc:title>
  <dc:creator>Tarek Albrijawi</dc:creator>
  <cp:lastModifiedBy>Tarek Albrijawi</cp:lastModifiedBy>
  <cp:revision>2</cp:revision>
  <dcterms:created xsi:type="dcterms:W3CDTF">2022-11-12T21:05:46Z</dcterms:created>
  <dcterms:modified xsi:type="dcterms:W3CDTF">2022-11-25T12:40:59Z</dcterms:modified>
</cp:coreProperties>
</file>