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d07140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d07140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d07140c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d07140c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d07140c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d07140c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1322450"/>
            <a:ext cx="76881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645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does the web work</a:t>
            </a:r>
            <a:r>
              <a:rPr b="1" lang="fr" sz="1645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645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55" name="Google Shape;55;p13"/>
          <p:cNvSpPr/>
          <p:nvPr/>
        </p:nvSpPr>
        <p:spPr>
          <a:xfrm>
            <a:off x="1457325" y="205740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33138" y="205740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008950" y="205740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</a:t>
            </a:r>
            <a:endParaRPr/>
          </a:p>
        </p:txBody>
      </p:sp>
      <p:cxnSp>
        <p:nvCxnSpPr>
          <p:cNvPr id="58" name="Google Shape;58;p13"/>
          <p:cNvCxnSpPr>
            <a:stCxn id="55" idx="3"/>
            <a:endCxn id="56" idx="1"/>
          </p:cNvCxnSpPr>
          <p:nvPr/>
        </p:nvCxnSpPr>
        <p:spPr>
          <a:xfrm>
            <a:off x="2582625" y="2314650"/>
            <a:ext cx="6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" name="Google Shape;59;p13"/>
          <p:cNvCxnSpPr/>
          <p:nvPr/>
        </p:nvCxnSpPr>
        <p:spPr>
          <a:xfrm>
            <a:off x="4358450" y="2314650"/>
            <a:ext cx="6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" name="Google Shape;60;p13"/>
          <p:cNvSpPr/>
          <p:nvPr/>
        </p:nvSpPr>
        <p:spPr>
          <a:xfrm>
            <a:off x="1457325" y="362425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33138" y="362425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008950" y="3624250"/>
            <a:ext cx="1125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ordinateur</a:t>
            </a:r>
            <a:endParaRPr/>
          </a:p>
        </p:txBody>
      </p:sp>
      <p:cxnSp>
        <p:nvCxnSpPr>
          <p:cNvPr id="63" name="Google Shape;63;p13"/>
          <p:cNvCxnSpPr>
            <a:stCxn id="60" idx="3"/>
            <a:endCxn id="61" idx="1"/>
          </p:cNvCxnSpPr>
          <p:nvPr/>
        </p:nvCxnSpPr>
        <p:spPr>
          <a:xfrm>
            <a:off x="2582625" y="3881500"/>
            <a:ext cx="6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/>
          <p:nvPr/>
        </p:nvCxnSpPr>
        <p:spPr>
          <a:xfrm>
            <a:off x="4358450" y="3881500"/>
            <a:ext cx="6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729450" y="1322450"/>
            <a:ext cx="76881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b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you need</a:t>
            </a:r>
            <a:r>
              <a:rPr b="1" i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to be a web developer?</a:t>
            </a:r>
            <a:endParaRPr b="1" i="1" sz="1645" u="sng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70" name="Google Shape;70;p14"/>
          <p:cNvSpPr txBox="1"/>
          <p:nvPr/>
        </p:nvSpPr>
        <p:spPr>
          <a:xfrm flipH="1">
            <a:off x="182075" y="1843075"/>
            <a:ext cx="8508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User experience (UX)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User interface (UI)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Visual design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Coding languages including HTML and CSS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Frontend web programing languages and skills such as JavaScript, Ajax and web animation techniques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Backend web programing languages such as C or Java, PHP and Ruby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Design software like Photoshop and Illustrator and Sketch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An understanding of SEO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Web servers and how they function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5050" y="1458175"/>
            <a:ext cx="20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fr" sz="1300">
                <a:solidFill>
                  <a:srgbClr val="191D22"/>
                </a:solidFill>
                <a:highlight>
                  <a:srgbClr val="FEFEFE"/>
                </a:highlight>
              </a:rPr>
              <a:t>Qualifications :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729450" y="1322450"/>
            <a:ext cx="76881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b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you need</a:t>
            </a:r>
            <a:r>
              <a:rPr b="1" i="1" lang="fr" sz="1645" u="sng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to be a web developer?</a:t>
            </a:r>
            <a:endParaRPr b="1" i="1" sz="1645" u="sng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77" name="Google Shape;77;p15"/>
          <p:cNvSpPr txBox="1"/>
          <p:nvPr/>
        </p:nvSpPr>
        <p:spPr>
          <a:xfrm flipH="1">
            <a:off x="182075" y="1843075"/>
            <a:ext cx="85083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Computer literacy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Strong numeracy skills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Strong creative ability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Attention to detail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Strong communication skills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Excellent problem-solving skills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A logical approach to work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The ability to explain technical matters clearly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SzPts val="1200"/>
              <a:buChar char="●"/>
            </a:pPr>
            <a:r>
              <a:rPr lang="fr" sz="1200">
                <a:solidFill>
                  <a:srgbClr val="191D22"/>
                </a:solidFill>
                <a:highlight>
                  <a:srgbClr val="FEFEFE"/>
                </a:highlight>
              </a:rPr>
              <a:t>A keen interest in technology</a:t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D22"/>
              </a:solidFill>
              <a:highlight>
                <a:srgbClr val="FEFEFE"/>
              </a:highlight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5050" y="1458175"/>
            <a:ext cx="20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fr" sz="1300">
                <a:solidFill>
                  <a:srgbClr val="191D22"/>
                </a:solidFill>
                <a:highlight>
                  <a:srgbClr val="FEFEFE"/>
                </a:highlight>
              </a:rPr>
              <a:t>Skills</a:t>
            </a:r>
            <a:r>
              <a:rPr b="1" lang="fr" sz="1300">
                <a:solidFill>
                  <a:srgbClr val="191D22"/>
                </a:solidFill>
                <a:highlight>
                  <a:srgbClr val="FEFEFE"/>
                </a:highlight>
              </a:rPr>
              <a:t> :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729450" y="1322450"/>
            <a:ext cx="76881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60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the role of a web developer</a:t>
            </a:r>
            <a:r>
              <a:rPr b="1" lang="fr" sz="160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60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45" u="sng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84" name="Google Shape;84;p16"/>
          <p:cNvSpPr txBox="1"/>
          <p:nvPr/>
        </p:nvSpPr>
        <p:spPr>
          <a:xfrm flipH="1">
            <a:off x="182075" y="1843075"/>
            <a:ext cx="850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191D22"/>
                </a:solidFill>
                <a:highlight>
                  <a:srgbClr val="FEFEFE"/>
                </a:highlight>
              </a:rPr>
              <a:t>Create </a:t>
            </a:r>
            <a:r>
              <a:rPr lang="fr" sz="1300">
                <a:solidFill>
                  <a:srgbClr val="1F1F1F"/>
                </a:solidFill>
                <a:highlight>
                  <a:srgbClr val="FFFFFF"/>
                </a:highlight>
              </a:rPr>
              <a:t>websites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fr" sz="1300">
                <a:solidFill>
                  <a:srgbClr val="1F1F1F"/>
                </a:solidFill>
                <a:highlight>
                  <a:srgbClr val="FFFFFF"/>
                </a:highlight>
              </a:rPr>
              <a:t>Ensure the website is visually appealing and easy to navigate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Including its performance (website speed) and capacity (the maximum amount of traffic the site could handle at a given time)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