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9F7B8DD-3C0B-4586-801D-12CB04B765C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PPTX Presentation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 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#1 Bullet One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#1 Subtopic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#1 Bullet Two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#1 Subtopic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PPTX Presentation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 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#2 Bullet One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#2 Subtopic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#2 Bullet Two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#2 Subtopic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PPTX Presentation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 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#3 Bullet One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#3 Subtopic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#3 Bullet Two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#3 Subtopic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LibreOffice/5.2.0.4$Windows_x86 LibreOffice_project/066b007f5ebcc236395c7d282ba488bca6720265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2017-10-23T11:56:00Z</dcterms:created>
  <dc:creator/>
  <dc:description/>
  <dc:language>en-US</dc:language>
  <cp:lastModifiedBy/>
  <dcterms:modified xsi:type="dcterms:W3CDTF">2017-10-23T12:00:07Z</dcterms:modified>
  <cp:revision>3</cp:revision>
  <dc:subject/>
  <dc:title/>
</cp:coreProperties>
</file>