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5"/>
  </p:notesMasterIdLst>
  <p:sldIdLst>
    <p:sldId id="256" r:id="rId2"/>
    <p:sldId id="312" r:id="rId3"/>
    <p:sldId id="355" r:id="rId4"/>
    <p:sldId id="354" r:id="rId5"/>
    <p:sldId id="356" r:id="rId6"/>
    <p:sldId id="357" r:id="rId7"/>
    <p:sldId id="313" r:id="rId8"/>
    <p:sldId id="358" r:id="rId9"/>
    <p:sldId id="360" r:id="rId10"/>
    <p:sldId id="362" r:id="rId11"/>
    <p:sldId id="363" r:id="rId12"/>
    <p:sldId id="364" r:id="rId13"/>
    <p:sldId id="365" r:id="rId14"/>
  </p:sldIdLst>
  <p:sldSz cx="9144000" cy="5143500" type="screen16x9"/>
  <p:notesSz cx="6858000" cy="9144000"/>
  <p:embeddedFontLst>
    <p:embeddedFont>
      <p:font typeface="Palanquin" panose="020B0004020203020204" pitchFamily="34" charset="0"/>
      <p:regular r:id="rId16"/>
      <p:bold r:id="rId17"/>
    </p:embeddedFont>
    <p:embeddedFont>
      <p:font typeface="Signika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F86"/>
    <a:srgbClr val="D62828"/>
    <a:srgbClr val="0C4F72"/>
    <a:srgbClr val="F77F00"/>
    <a:srgbClr val="FCBF49"/>
    <a:srgbClr val="FEF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66B58D-4FDE-4C9E-8367-03DEBC59BE67}">
  <a:tblStyle styleId="{8A66B58D-4FDE-4C9E-8367-03DEBC59BE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572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895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975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380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435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344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143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81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507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431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65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884750" y="987975"/>
            <a:ext cx="4546200" cy="25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84875" y="3455700"/>
            <a:ext cx="45462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102075" y="4669125"/>
            <a:ext cx="1157700" cy="115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920850" y="234100"/>
            <a:ext cx="610800" cy="6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484250" y="4604000"/>
            <a:ext cx="357600" cy="35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125375" y="234100"/>
            <a:ext cx="610800" cy="6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7539900" y="3535550"/>
            <a:ext cx="965700" cy="9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6274125" y="-381700"/>
            <a:ext cx="1647600" cy="164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-223100" y="3504650"/>
            <a:ext cx="1463100" cy="146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592125" y="328975"/>
            <a:ext cx="609900" cy="6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591550" y="1470395"/>
            <a:ext cx="3960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591550" y="2048721"/>
            <a:ext cx="3960900" cy="14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8524150" y="1232025"/>
            <a:ext cx="1088100" cy="108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-431825" y="3851325"/>
            <a:ext cx="1088100" cy="1087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1363550" y="84175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676950" y="151150"/>
            <a:ext cx="776700" cy="77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2390225" y="4293125"/>
            <a:ext cx="1601700" cy="1602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8030725" y="1257250"/>
            <a:ext cx="912000" cy="91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70" r:id="rId7"/>
    <p:sldLayoutId id="2147483671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/>
          <p:nvPr/>
        </p:nvSpPr>
        <p:spPr>
          <a:xfrm>
            <a:off x="-120850" y="1414875"/>
            <a:ext cx="1633200" cy="163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ctrTitle"/>
          </p:nvPr>
        </p:nvSpPr>
        <p:spPr>
          <a:xfrm>
            <a:off x="2970415" y="710326"/>
            <a:ext cx="5441036" cy="18568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Cluster Analysis using GA</a:t>
            </a:r>
          </a:p>
        </p:txBody>
      </p:sp>
      <p:grpSp>
        <p:nvGrpSpPr>
          <p:cNvPr id="162" name="Google Shape;162;p30"/>
          <p:cNvGrpSpPr/>
          <p:nvPr/>
        </p:nvGrpSpPr>
        <p:grpSpPr>
          <a:xfrm>
            <a:off x="305498" y="2624602"/>
            <a:ext cx="3598324" cy="2117088"/>
            <a:chOff x="305498" y="2315002"/>
            <a:chExt cx="3598324" cy="2117088"/>
          </a:xfrm>
        </p:grpSpPr>
        <p:grpSp>
          <p:nvGrpSpPr>
            <p:cNvPr id="163" name="Google Shape;163;p30"/>
            <p:cNvGrpSpPr/>
            <p:nvPr/>
          </p:nvGrpSpPr>
          <p:grpSpPr>
            <a:xfrm flipH="1">
              <a:off x="305498" y="2315002"/>
              <a:ext cx="3598324" cy="2014420"/>
              <a:chOff x="266475" y="728850"/>
              <a:chExt cx="6979900" cy="3907500"/>
            </a:xfrm>
          </p:grpSpPr>
          <p:sp>
            <p:nvSpPr>
              <p:cNvPr id="164" name="Google Shape;164;p30"/>
              <p:cNvSpPr/>
              <p:nvPr/>
            </p:nvSpPr>
            <p:spPr>
              <a:xfrm>
                <a:off x="3798950" y="4009225"/>
                <a:ext cx="1191175" cy="627125"/>
              </a:xfrm>
              <a:custGeom>
                <a:avLst/>
                <a:gdLst/>
                <a:ahLst/>
                <a:cxnLst/>
                <a:rect l="l" t="t" r="r" b="b"/>
                <a:pathLst>
                  <a:path w="47647" h="25085" fill="none" extrusionOk="0">
                    <a:moveTo>
                      <a:pt x="1" y="25084"/>
                    </a:moveTo>
                    <a:lnTo>
                      <a:pt x="7690" y="1"/>
                    </a:lnTo>
                    <a:lnTo>
                      <a:pt x="38950" y="1"/>
                    </a:lnTo>
                    <a:lnTo>
                      <a:pt x="47647" y="25084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0"/>
              <p:cNvSpPr/>
              <p:nvPr/>
            </p:nvSpPr>
            <p:spPr>
              <a:xfrm>
                <a:off x="1627800" y="908475"/>
                <a:ext cx="5448425" cy="2924325"/>
              </a:xfrm>
              <a:custGeom>
                <a:avLst/>
                <a:gdLst/>
                <a:ahLst/>
                <a:cxnLst/>
                <a:rect l="l" t="t" r="r" b="b"/>
                <a:pathLst>
                  <a:path w="217937" h="116973" fill="none" extrusionOk="0">
                    <a:moveTo>
                      <a:pt x="5924" y="0"/>
                    </a:moveTo>
                    <a:lnTo>
                      <a:pt x="212012" y="0"/>
                    </a:lnTo>
                    <a:cubicBezTo>
                      <a:pt x="215289" y="0"/>
                      <a:pt x="217936" y="2647"/>
                      <a:pt x="217936" y="5924"/>
                    </a:cubicBezTo>
                    <a:lnTo>
                      <a:pt x="217936" y="111048"/>
                    </a:lnTo>
                    <a:cubicBezTo>
                      <a:pt x="217936" y="114325"/>
                      <a:pt x="215289" y="116972"/>
                      <a:pt x="212012" y="116972"/>
                    </a:cubicBezTo>
                    <a:lnTo>
                      <a:pt x="5924" y="116972"/>
                    </a:lnTo>
                    <a:cubicBezTo>
                      <a:pt x="2647" y="116972"/>
                      <a:pt x="0" y="114325"/>
                      <a:pt x="0" y="111048"/>
                    </a:cubicBezTo>
                    <a:lnTo>
                      <a:pt x="0" y="5924"/>
                    </a:lnTo>
                    <a:cubicBezTo>
                      <a:pt x="0" y="2647"/>
                      <a:pt x="2647" y="0"/>
                      <a:pt x="5924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0"/>
              <p:cNvSpPr/>
              <p:nvPr/>
            </p:nvSpPr>
            <p:spPr>
              <a:xfrm>
                <a:off x="1457625" y="728850"/>
                <a:ext cx="5788750" cy="3280400"/>
              </a:xfrm>
              <a:custGeom>
                <a:avLst/>
                <a:gdLst/>
                <a:ahLst/>
                <a:cxnLst/>
                <a:rect l="l" t="t" r="r" b="b"/>
                <a:pathLst>
                  <a:path w="231550" h="131216" fill="none" extrusionOk="0">
                    <a:moveTo>
                      <a:pt x="6429" y="0"/>
                    </a:moveTo>
                    <a:lnTo>
                      <a:pt x="225122" y="0"/>
                    </a:lnTo>
                    <a:cubicBezTo>
                      <a:pt x="228651" y="0"/>
                      <a:pt x="231550" y="2900"/>
                      <a:pt x="231550" y="6429"/>
                    </a:cubicBezTo>
                    <a:lnTo>
                      <a:pt x="231550" y="124787"/>
                    </a:lnTo>
                    <a:cubicBezTo>
                      <a:pt x="231550" y="128443"/>
                      <a:pt x="228651" y="131216"/>
                      <a:pt x="225122" y="131216"/>
                    </a:cubicBezTo>
                    <a:lnTo>
                      <a:pt x="6429" y="131216"/>
                    </a:lnTo>
                    <a:cubicBezTo>
                      <a:pt x="2773" y="131216"/>
                      <a:pt x="0" y="128443"/>
                      <a:pt x="0" y="124787"/>
                    </a:cubicBezTo>
                    <a:lnTo>
                      <a:pt x="0" y="6429"/>
                    </a:lnTo>
                    <a:cubicBezTo>
                      <a:pt x="0" y="2900"/>
                      <a:pt x="2773" y="0"/>
                      <a:pt x="6429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" name="Google Shape;167;p30"/>
              <p:cNvSpPr/>
              <p:nvPr/>
            </p:nvSpPr>
            <p:spPr>
              <a:xfrm>
                <a:off x="2141425" y="1450475"/>
                <a:ext cx="24582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2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0"/>
              <p:cNvSpPr/>
              <p:nvPr/>
            </p:nvSpPr>
            <p:spPr>
              <a:xfrm>
                <a:off x="2141425" y="1781350"/>
                <a:ext cx="24582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2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0"/>
              <p:cNvSpPr/>
              <p:nvPr/>
            </p:nvSpPr>
            <p:spPr>
              <a:xfrm>
                <a:off x="2141425" y="2115375"/>
                <a:ext cx="245825" cy="245825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3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5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5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0"/>
              <p:cNvSpPr/>
              <p:nvPr/>
            </p:nvSpPr>
            <p:spPr>
              <a:xfrm>
                <a:off x="2141425" y="2446250"/>
                <a:ext cx="245825" cy="245825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3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0"/>
              <p:cNvSpPr/>
              <p:nvPr/>
            </p:nvSpPr>
            <p:spPr>
              <a:xfrm flipH="1">
                <a:off x="2077065" y="1456775"/>
                <a:ext cx="208000" cy="14497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799" fill="none" extrusionOk="0">
                    <a:moveTo>
                      <a:pt x="1" y="3404"/>
                    </a:moveTo>
                    <a:lnTo>
                      <a:pt x="2396" y="5799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0"/>
              <p:cNvSpPr/>
              <p:nvPr/>
            </p:nvSpPr>
            <p:spPr>
              <a:xfrm flipH="1">
                <a:off x="2077065" y="1784500"/>
                <a:ext cx="208000" cy="14812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925" fill="none" extrusionOk="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0"/>
              <p:cNvSpPr/>
              <p:nvPr/>
            </p:nvSpPr>
            <p:spPr>
              <a:xfrm flipH="1">
                <a:off x="2077065" y="2115375"/>
                <a:ext cx="208000" cy="14812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925" fill="none" extrusionOk="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0"/>
              <p:cNvSpPr/>
              <p:nvPr/>
            </p:nvSpPr>
            <p:spPr>
              <a:xfrm>
                <a:off x="2595200" y="1573375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0"/>
              <p:cNvSpPr/>
              <p:nvPr/>
            </p:nvSpPr>
            <p:spPr>
              <a:xfrm>
                <a:off x="2595200" y="1904250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0"/>
              <p:cNvSpPr/>
              <p:nvPr/>
            </p:nvSpPr>
            <p:spPr>
              <a:xfrm>
                <a:off x="2595200" y="2238275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0"/>
              <p:cNvSpPr/>
              <p:nvPr/>
            </p:nvSpPr>
            <p:spPr>
              <a:xfrm>
                <a:off x="2595200" y="2569150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0"/>
              <p:cNvSpPr/>
              <p:nvPr/>
            </p:nvSpPr>
            <p:spPr>
              <a:xfrm>
                <a:off x="5617200" y="3397900"/>
                <a:ext cx="642875" cy="1068600"/>
              </a:xfrm>
              <a:custGeom>
                <a:avLst/>
                <a:gdLst/>
                <a:ahLst/>
                <a:cxnLst/>
                <a:rect l="l" t="t" r="r" b="b"/>
                <a:pathLst>
                  <a:path w="25715" h="42744" extrusionOk="0">
                    <a:moveTo>
                      <a:pt x="1891" y="1"/>
                    </a:moveTo>
                    <a:cubicBezTo>
                      <a:pt x="631" y="1261"/>
                      <a:pt x="0" y="3152"/>
                      <a:pt x="505" y="4917"/>
                    </a:cubicBezTo>
                    <a:lnTo>
                      <a:pt x="9580" y="38949"/>
                    </a:lnTo>
                    <a:cubicBezTo>
                      <a:pt x="10200" y="41431"/>
                      <a:pt x="12291" y="42744"/>
                      <a:pt x="14409" y="42744"/>
                    </a:cubicBezTo>
                    <a:cubicBezTo>
                      <a:pt x="16163" y="42744"/>
                      <a:pt x="17937" y="41842"/>
                      <a:pt x="18907" y="39958"/>
                    </a:cubicBezTo>
                    <a:lnTo>
                      <a:pt x="24201" y="29496"/>
                    </a:lnTo>
                    <a:cubicBezTo>
                      <a:pt x="24454" y="28739"/>
                      <a:pt x="25084" y="28109"/>
                      <a:pt x="25714" y="27731"/>
                    </a:cubicBezTo>
                    <a:lnTo>
                      <a:pt x="1891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0"/>
              <p:cNvSpPr/>
              <p:nvPr/>
            </p:nvSpPr>
            <p:spPr>
              <a:xfrm>
                <a:off x="5604600" y="3325425"/>
                <a:ext cx="1099775" cy="1169125"/>
              </a:xfrm>
              <a:custGeom>
                <a:avLst/>
                <a:gdLst/>
                <a:ahLst/>
                <a:cxnLst/>
                <a:rect l="l" t="t" r="r" b="b"/>
                <a:pathLst>
                  <a:path w="43991" h="46765" fill="none" extrusionOk="0">
                    <a:moveTo>
                      <a:pt x="39831" y="17143"/>
                    </a:moveTo>
                    <a:lnTo>
                      <a:pt x="8067" y="1891"/>
                    </a:lnTo>
                    <a:cubicBezTo>
                      <a:pt x="4160" y="1"/>
                      <a:pt x="0" y="3530"/>
                      <a:pt x="1009" y="7689"/>
                    </a:cubicBezTo>
                    <a:lnTo>
                      <a:pt x="10084" y="41722"/>
                    </a:lnTo>
                    <a:cubicBezTo>
                      <a:pt x="11218" y="46134"/>
                      <a:pt x="17269" y="46764"/>
                      <a:pt x="19411" y="42605"/>
                    </a:cubicBezTo>
                    <a:lnTo>
                      <a:pt x="24705" y="32143"/>
                    </a:lnTo>
                    <a:cubicBezTo>
                      <a:pt x="24958" y="31512"/>
                      <a:pt x="25588" y="30882"/>
                      <a:pt x="26218" y="30378"/>
                    </a:cubicBezTo>
                    <a:cubicBezTo>
                      <a:pt x="26722" y="30000"/>
                      <a:pt x="27226" y="29748"/>
                      <a:pt x="27731" y="29622"/>
                    </a:cubicBezTo>
                    <a:lnTo>
                      <a:pt x="38949" y="26471"/>
                    </a:lnTo>
                    <a:cubicBezTo>
                      <a:pt x="43487" y="25210"/>
                      <a:pt x="43991" y="19034"/>
                      <a:pt x="39831" y="17143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0"/>
              <p:cNvSpPr/>
              <p:nvPr/>
            </p:nvSpPr>
            <p:spPr>
              <a:xfrm>
                <a:off x="5021625" y="1475675"/>
                <a:ext cx="1632325" cy="1629200"/>
              </a:xfrm>
              <a:custGeom>
                <a:avLst/>
                <a:gdLst/>
                <a:ahLst/>
                <a:cxnLst/>
                <a:rect l="l" t="t" r="r" b="b"/>
                <a:pathLst>
                  <a:path w="65293" h="65168" fill="none" extrusionOk="0">
                    <a:moveTo>
                      <a:pt x="53697" y="11597"/>
                    </a:moveTo>
                    <a:cubicBezTo>
                      <a:pt x="65293" y="23193"/>
                      <a:pt x="65293" y="41974"/>
                      <a:pt x="53697" y="53571"/>
                    </a:cubicBezTo>
                    <a:cubicBezTo>
                      <a:pt x="42100" y="65167"/>
                      <a:pt x="23193" y="65167"/>
                      <a:pt x="11597" y="53571"/>
                    </a:cubicBezTo>
                    <a:cubicBezTo>
                      <a:pt x="0" y="41974"/>
                      <a:pt x="0" y="23193"/>
                      <a:pt x="11597" y="11597"/>
                    </a:cubicBezTo>
                    <a:cubicBezTo>
                      <a:pt x="23193" y="1"/>
                      <a:pt x="42100" y="1"/>
                      <a:pt x="53697" y="1159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0"/>
              <p:cNvSpPr/>
              <p:nvPr/>
            </p:nvSpPr>
            <p:spPr>
              <a:xfrm flipH="1">
                <a:off x="5511874" y="1995625"/>
                <a:ext cx="510525" cy="589300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3572" fill="none" extrusionOk="0">
                    <a:moveTo>
                      <a:pt x="20421" y="11723"/>
                    </a:moveTo>
                    <a:lnTo>
                      <a:pt x="1" y="1"/>
                    </a:lnTo>
                    <a:lnTo>
                      <a:pt x="1" y="2357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0"/>
              <p:cNvSpPr/>
              <p:nvPr/>
            </p:nvSpPr>
            <p:spPr>
              <a:xfrm>
                <a:off x="2141425" y="3167875"/>
                <a:ext cx="1188025" cy="327750"/>
              </a:xfrm>
              <a:custGeom>
                <a:avLst/>
                <a:gdLst/>
                <a:ahLst/>
                <a:cxnLst/>
                <a:rect l="l" t="t" r="r" b="b"/>
                <a:pathLst>
                  <a:path w="47521" h="13110" extrusionOk="0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496" y="13109"/>
                      <a:pt x="47521" y="10084"/>
                      <a:pt x="47521" y="6555"/>
                    </a:cubicBezTo>
                    <a:cubicBezTo>
                      <a:pt x="47521" y="2899"/>
                      <a:pt x="44496" y="0"/>
                      <a:pt x="409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0"/>
              <p:cNvSpPr/>
              <p:nvPr/>
            </p:nvSpPr>
            <p:spPr>
              <a:xfrm>
                <a:off x="3395602" y="3167875"/>
                <a:ext cx="1188024" cy="327750"/>
              </a:xfrm>
              <a:custGeom>
                <a:avLst/>
                <a:gdLst/>
                <a:ahLst/>
                <a:cxnLst/>
                <a:rect l="l" t="t" r="r" b="b"/>
                <a:pathLst>
                  <a:path w="47521" h="13110" extrusionOk="0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622" y="13109"/>
                      <a:pt x="47521" y="10084"/>
                      <a:pt x="47521" y="6555"/>
                    </a:cubicBezTo>
                    <a:cubicBezTo>
                      <a:pt x="47521" y="2899"/>
                      <a:pt x="44622" y="0"/>
                      <a:pt x="40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0"/>
              <p:cNvSpPr/>
              <p:nvPr/>
            </p:nvSpPr>
            <p:spPr>
              <a:xfrm>
                <a:off x="266475" y="1078625"/>
                <a:ext cx="822475" cy="1329825"/>
              </a:xfrm>
              <a:custGeom>
                <a:avLst/>
                <a:gdLst/>
                <a:ahLst/>
                <a:cxnLst/>
                <a:rect l="l" t="t" r="r" b="b"/>
                <a:pathLst>
                  <a:path w="32899" h="53193" fill="none" extrusionOk="0">
                    <a:moveTo>
                      <a:pt x="16513" y="53193"/>
                    </a:moveTo>
                    <a:lnTo>
                      <a:pt x="16513" y="53193"/>
                    </a:lnTo>
                    <a:cubicBezTo>
                      <a:pt x="7437" y="53193"/>
                      <a:pt x="0" y="45756"/>
                      <a:pt x="0" y="36681"/>
                    </a:cubicBezTo>
                    <a:lnTo>
                      <a:pt x="0" y="16513"/>
                    </a:lnTo>
                    <a:cubicBezTo>
                      <a:pt x="0" y="7438"/>
                      <a:pt x="7437" y="1"/>
                      <a:pt x="16513" y="127"/>
                    </a:cubicBezTo>
                    <a:lnTo>
                      <a:pt x="16513" y="127"/>
                    </a:lnTo>
                    <a:cubicBezTo>
                      <a:pt x="25588" y="127"/>
                      <a:pt x="32899" y="7438"/>
                      <a:pt x="32899" y="16513"/>
                    </a:cubicBezTo>
                    <a:lnTo>
                      <a:pt x="32899" y="36681"/>
                    </a:lnTo>
                    <a:cubicBezTo>
                      <a:pt x="32899" y="45756"/>
                      <a:pt x="25588" y="53193"/>
                      <a:pt x="16513" y="53193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0"/>
              <p:cNvSpPr/>
              <p:nvPr/>
            </p:nvSpPr>
            <p:spPr>
              <a:xfrm>
                <a:off x="266475" y="1516650"/>
                <a:ext cx="822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899" h="1" fill="none" extrusionOk="0">
                    <a:moveTo>
                      <a:pt x="0" y="0"/>
                    </a:moveTo>
                    <a:lnTo>
                      <a:pt x="32899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>
                <a:off x="679275" y="1081775"/>
                <a:ext cx="25" cy="431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270" fill="none" extrusionOk="0">
                    <a:moveTo>
                      <a:pt x="1" y="1"/>
                    </a:moveTo>
                    <a:lnTo>
                      <a:pt x="1" y="1726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>
                <a:off x="654075" y="2408425"/>
                <a:ext cx="3252050" cy="1878150"/>
              </a:xfrm>
              <a:custGeom>
                <a:avLst/>
                <a:gdLst/>
                <a:ahLst/>
                <a:cxnLst/>
                <a:rect l="l" t="t" r="r" b="b"/>
                <a:pathLst>
                  <a:path w="130082" h="75126" fill="none" extrusionOk="0">
                    <a:moveTo>
                      <a:pt x="0" y="1"/>
                    </a:moveTo>
                    <a:lnTo>
                      <a:pt x="0" y="43739"/>
                    </a:lnTo>
                    <a:cubicBezTo>
                      <a:pt x="0" y="47016"/>
                      <a:pt x="2521" y="49663"/>
                      <a:pt x="5798" y="49663"/>
                    </a:cubicBezTo>
                    <a:lnTo>
                      <a:pt x="5798" y="49663"/>
                    </a:lnTo>
                    <a:cubicBezTo>
                      <a:pt x="9076" y="49663"/>
                      <a:pt x="11723" y="52310"/>
                      <a:pt x="11723" y="55462"/>
                    </a:cubicBezTo>
                    <a:lnTo>
                      <a:pt x="11723" y="69201"/>
                    </a:lnTo>
                    <a:cubicBezTo>
                      <a:pt x="11723" y="72478"/>
                      <a:pt x="14370" y="75125"/>
                      <a:pt x="17647" y="75125"/>
                    </a:cubicBezTo>
                    <a:lnTo>
                      <a:pt x="130081" y="75125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" name="Google Shape;188;p30"/>
            <p:cNvSpPr/>
            <p:nvPr/>
          </p:nvSpPr>
          <p:spPr>
            <a:xfrm flipH="1">
              <a:off x="1145474" y="4329419"/>
              <a:ext cx="1270334" cy="10267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7FEE22D-E012-997B-D757-7019714FA2F1}"/>
              </a:ext>
            </a:extLst>
          </p:cNvPr>
          <p:cNvSpPr/>
          <p:nvPr/>
        </p:nvSpPr>
        <p:spPr>
          <a:xfrm>
            <a:off x="2573093" y="2338787"/>
            <a:ext cx="5176798" cy="668778"/>
          </a:xfrm>
          <a:prstGeom prst="rect">
            <a:avLst/>
          </a:prstGeom>
          <a:noFill/>
          <a:ln w="57150">
            <a:solidFill>
              <a:srgbClr val="F7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26CA3A-693A-C724-B98C-9734BEA4C59E}"/>
              </a:ext>
            </a:extLst>
          </p:cNvPr>
          <p:cNvCxnSpPr>
            <a:cxnSpLocks/>
          </p:cNvCxnSpPr>
          <p:nvPr/>
        </p:nvCxnSpPr>
        <p:spPr>
          <a:xfrm>
            <a:off x="4226429" y="2338787"/>
            <a:ext cx="0" cy="668778"/>
          </a:xfrm>
          <a:prstGeom prst="line">
            <a:avLst/>
          </a:prstGeom>
          <a:ln w="5715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9745FE-0A3C-285F-8BAC-EE966F69ACAD}"/>
              </a:ext>
            </a:extLst>
          </p:cNvPr>
          <p:cNvCxnSpPr>
            <a:cxnSpLocks/>
          </p:cNvCxnSpPr>
          <p:nvPr/>
        </p:nvCxnSpPr>
        <p:spPr>
          <a:xfrm>
            <a:off x="5989607" y="2338787"/>
            <a:ext cx="0" cy="668778"/>
          </a:xfrm>
          <a:prstGeom prst="line">
            <a:avLst/>
          </a:prstGeom>
          <a:ln w="5715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160;p30">
            <a:extLst>
              <a:ext uri="{FF2B5EF4-FFF2-40B4-BE49-F238E27FC236}">
                <a16:creationId xmlns:a16="http://schemas.microsoft.com/office/drawing/2014/main" id="{2952A646-8C35-DB85-B759-3545548A7ED0}"/>
              </a:ext>
            </a:extLst>
          </p:cNvPr>
          <p:cNvSpPr txBox="1">
            <a:spLocks/>
          </p:cNvSpPr>
          <p:nvPr/>
        </p:nvSpPr>
        <p:spPr>
          <a:xfrm>
            <a:off x="-191296" y="2280499"/>
            <a:ext cx="2745893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Parent 2</a:t>
            </a:r>
            <a:endParaRPr lang="en-US" sz="2800" dirty="0"/>
          </a:p>
        </p:txBody>
      </p:sp>
      <p:sp>
        <p:nvSpPr>
          <p:cNvPr id="45" name="Google Shape;160;p30">
            <a:extLst>
              <a:ext uri="{FF2B5EF4-FFF2-40B4-BE49-F238E27FC236}">
                <a16:creationId xmlns:a16="http://schemas.microsoft.com/office/drawing/2014/main" id="{E3EEF591-5E84-27CC-493A-CD8A9D66FE30}"/>
              </a:ext>
            </a:extLst>
          </p:cNvPr>
          <p:cNvSpPr txBox="1">
            <a:spLocks/>
          </p:cNvSpPr>
          <p:nvPr/>
        </p:nvSpPr>
        <p:spPr>
          <a:xfrm>
            <a:off x="2181204" y="2280499"/>
            <a:ext cx="2465092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Gene 4</a:t>
            </a:r>
            <a:endParaRPr lang="en-US" sz="2800" dirty="0"/>
          </a:p>
        </p:txBody>
      </p:sp>
      <p:sp>
        <p:nvSpPr>
          <p:cNvPr id="46" name="Google Shape;160;p30">
            <a:extLst>
              <a:ext uri="{FF2B5EF4-FFF2-40B4-BE49-F238E27FC236}">
                <a16:creationId xmlns:a16="http://schemas.microsoft.com/office/drawing/2014/main" id="{7680ED4F-FEA6-A225-DBC8-A365255FCA22}"/>
              </a:ext>
            </a:extLst>
          </p:cNvPr>
          <p:cNvSpPr txBox="1">
            <a:spLocks/>
          </p:cNvSpPr>
          <p:nvPr/>
        </p:nvSpPr>
        <p:spPr>
          <a:xfrm>
            <a:off x="3865069" y="2280499"/>
            <a:ext cx="2465092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Gene 5</a:t>
            </a:r>
            <a:endParaRPr lang="en-US" sz="2800" dirty="0"/>
          </a:p>
        </p:txBody>
      </p:sp>
      <p:sp>
        <p:nvSpPr>
          <p:cNvPr id="47" name="Google Shape;160;p30">
            <a:extLst>
              <a:ext uri="{FF2B5EF4-FFF2-40B4-BE49-F238E27FC236}">
                <a16:creationId xmlns:a16="http://schemas.microsoft.com/office/drawing/2014/main" id="{3F8226F5-15D5-479C-07BB-10B01D85DD66}"/>
              </a:ext>
            </a:extLst>
          </p:cNvPr>
          <p:cNvSpPr txBox="1">
            <a:spLocks/>
          </p:cNvSpPr>
          <p:nvPr/>
        </p:nvSpPr>
        <p:spPr>
          <a:xfrm>
            <a:off x="5537737" y="2280499"/>
            <a:ext cx="2465092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Gene 6</a:t>
            </a:r>
            <a:endParaRPr lang="en-US" sz="2800" dirty="0"/>
          </a:p>
        </p:txBody>
      </p:sp>
      <p:sp>
        <p:nvSpPr>
          <p:cNvPr id="48" name="Google Shape;160;p30">
            <a:extLst>
              <a:ext uri="{FF2B5EF4-FFF2-40B4-BE49-F238E27FC236}">
                <a16:creationId xmlns:a16="http://schemas.microsoft.com/office/drawing/2014/main" id="{1671530F-A858-D7FF-5097-3A8597200FF4}"/>
              </a:ext>
            </a:extLst>
          </p:cNvPr>
          <p:cNvSpPr txBox="1">
            <a:spLocks/>
          </p:cNvSpPr>
          <p:nvPr/>
        </p:nvSpPr>
        <p:spPr>
          <a:xfrm>
            <a:off x="2130292" y="-151472"/>
            <a:ext cx="4546200" cy="925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4000" dirty="0"/>
              <a:t>Solution using GA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A60DB-7F17-C988-6574-78D90118FCA8}"/>
              </a:ext>
            </a:extLst>
          </p:cNvPr>
          <p:cNvSpPr/>
          <p:nvPr/>
        </p:nvSpPr>
        <p:spPr>
          <a:xfrm>
            <a:off x="2573093" y="1361631"/>
            <a:ext cx="5176798" cy="668778"/>
          </a:xfrm>
          <a:prstGeom prst="rect">
            <a:avLst/>
          </a:prstGeom>
          <a:noFill/>
          <a:ln w="57150">
            <a:solidFill>
              <a:srgbClr val="F7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1E504C-DA65-FCF1-939D-822EC3CFA1DC}"/>
              </a:ext>
            </a:extLst>
          </p:cNvPr>
          <p:cNvCxnSpPr>
            <a:cxnSpLocks/>
          </p:cNvCxnSpPr>
          <p:nvPr/>
        </p:nvCxnSpPr>
        <p:spPr>
          <a:xfrm>
            <a:off x="4226429" y="1361631"/>
            <a:ext cx="0" cy="668778"/>
          </a:xfrm>
          <a:prstGeom prst="line">
            <a:avLst/>
          </a:prstGeom>
          <a:ln w="5715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B678A8-D9C2-EB1A-52C3-8B51B65E6820}"/>
              </a:ext>
            </a:extLst>
          </p:cNvPr>
          <p:cNvCxnSpPr>
            <a:cxnSpLocks/>
          </p:cNvCxnSpPr>
          <p:nvPr/>
        </p:nvCxnSpPr>
        <p:spPr>
          <a:xfrm>
            <a:off x="5989607" y="1361631"/>
            <a:ext cx="0" cy="668778"/>
          </a:xfrm>
          <a:prstGeom prst="line">
            <a:avLst/>
          </a:prstGeom>
          <a:ln w="5715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60;p30">
            <a:extLst>
              <a:ext uri="{FF2B5EF4-FFF2-40B4-BE49-F238E27FC236}">
                <a16:creationId xmlns:a16="http://schemas.microsoft.com/office/drawing/2014/main" id="{26704F5D-1856-18DD-6E5F-EBC71CD072FA}"/>
              </a:ext>
            </a:extLst>
          </p:cNvPr>
          <p:cNvSpPr txBox="1">
            <a:spLocks/>
          </p:cNvSpPr>
          <p:nvPr/>
        </p:nvSpPr>
        <p:spPr>
          <a:xfrm>
            <a:off x="-172800" y="1303343"/>
            <a:ext cx="2745893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Parent 1</a:t>
            </a:r>
            <a:endParaRPr lang="en-US" sz="2800" dirty="0"/>
          </a:p>
        </p:txBody>
      </p:sp>
      <p:sp>
        <p:nvSpPr>
          <p:cNvPr id="8" name="Google Shape;160;p30">
            <a:extLst>
              <a:ext uri="{FF2B5EF4-FFF2-40B4-BE49-F238E27FC236}">
                <a16:creationId xmlns:a16="http://schemas.microsoft.com/office/drawing/2014/main" id="{13F2773B-C990-A30C-6D90-33D51C6B14DC}"/>
              </a:ext>
            </a:extLst>
          </p:cNvPr>
          <p:cNvSpPr txBox="1">
            <a:spLocks/>
          </p:cNvSpPr>
          <p:nvPr/>
        </p:nvSpPr>
        <p:spPr>
          <a:xfrm>
            <a:off x="2181204" y="1303343"/>
            <a:ext cx="2465092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Gene 1</a:t>
            </a:r>
            <a:endParaRPr lang="en-US" sz="2800" dirty="0"/>
          </a:p>
        </p:txBody>
      </p:sp>
      <p:sp>
        <p:nvSpPr>
          <p:cNvPr id="9" name="Google Shape;160;p30">
            <a:extLst>
              <a:ext uri="{FF2B5EF4-FFF2-40B4-BE49-F238E27FC236}">
                <a16:creationId xmlns:a16="http://schemas.microsoft.com/office/drawing/2014/main" id="{0D0F8DE3-0D57-0DA5-D23E-83D2C803F4CC}"/>
              </a:ext>
            </a:extLst>
          </p:cNvPr>
          <p:cNvSpPr txBox="1">
            <a:spLocks/>
          </p:cNvSpPr>
          <p:nvPr/>
        </p:nvSpPr>
        <p:spPr>
          <a:xfrm>
            <a:off x="3865069" y="1303343"/>
            <a:ext cx="2465092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Gene 2</a:t>
            </a:r>
            <a:endParaRPr lang="en-US" sz="2800" dirty="0"/>
          </a:p>
        </p:txBody>
      </p:sp>
      <p:sp>
        <p:nvSpPr>
          <p:cNvPr id="10" name="Google Shape;160;p30">
            <a:extLst>
              <a:ext uri="{FF2B5EF4-FFF2-40B4-BE49-F238E27FC236}">
                <a16:creationId xmlns:a16="http://schemas.microsoft.com/office/drawing/2014/main" id="{9B0536DD-A969-3C53-F13B-1024B9936202}"/>
              </a:ext>
            </a:extLst>
          </p:cNvPr>
          <p:cNvSpPr txBox="1">
            <a:spLocks/>
          </p:cNvSpPr>
          <p:nvPr/>
        </p:nvSpPr>
        <p:spPr>
          <a:xfrm>
            <a:off x="5537737" y="1303343"/>
            <a:ext cx="2465092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Gene 3</a:t>
            </a:r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C5C727-9F17-DEC5-9B60-95655D99E1A6}"/>
              </a:ext>
            </a:extLst>
          </p:cNvPr>
          <p:cNvSpPr/>
          <p:nvPr/>
        </p:nvSpPr>
        <p:spPr>
          <a:xfrm>
            <a:off x="2573093" y="4347032"/>
            <a:ext cx="5176798" cy="668778"/>
          </a:xfrm>
          <a:prstGeom prst="rect">
            <a:avLst/>
          </a:prstGeom>
          <a:noFill/>
          <a:ln w="57150">
            <a:solidFill>
              <a:srgbClr val="F7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3B2859-8F0D-E533-0289-AA0A78B98ECF}"/>
              </a:ext>
            </a:extLst>
          </p:cNvPr>
          <p:cNvCxnSpPr>
            <a:cxnSpLocks/>
          </p:cNvCxnSpPr>
          <p:nvPr/>
        </p:nvCxnSpPr>
        <p:spPr>
          <a:xfrm>
            <a:off x="4226429" y="4347032"/>
            <a:ext cx="0" cy="668778"/>
          </a:xfrm>
          <a:prstGeom prst="line">
            <a:avLst/>
          </a:prstGeom>
          <a:ln w="5715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0EFB6E-B19D-934F-192E-3BD602768988}"/>
              </a:ext>
            </a:extLst>
          </p:cNvPr>
          <p:cNvCxnSpPr>
            <a:cxnSpLocks/>
          </p:cNvCxnSpPr>
          <p:nvPr/>
        </p:nvCxnSpPr>
        <p:spPr>
          <a:xfrm>
            <a:off x="5989607" y="4347032"/>
            <a:ext cx="0" cy="668778"/>
          </a:xfrm>
          <a:prstGeom prst="line">
            <a:avLst/>
          </a:prstGeom>
          <a:ln w="5715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160;p30">
            <a:extLst>
              <a:ext uri="{FF2B5EF4-FFF2-40B4-BE49-F238E27FC236}">
                <a16:creationId xmlns:a16="http://schemas.microsoft.com/office/drawing/2014/main" id="{6D0ADB07-CB95-A182-06FD-CD6C62D32CB5}"/>
              </a:ext>
            </a:extLst>
          </p:cNvPr>
          <p:cNvSpPr txBox="1">
            <a:spLocks/>
          </p:cNvSpPr>
          <p:nvPr/>
        </p:nvSpPr>
        <p:spPr>
          <a:xfrm>
            <a:off x="-172800" y="4288744"/>
            <a:ext cx="2745893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Child 2</a:t>
            </a:r>
            <a:endParaRPr lang="en-US" sz="2800" dirty="0"/>
          </a:p>
        </p:txBody>
      </p:sp>
      <p:sp>
        <p:nvSpPr>
          <p:cNvPr id="15" name="Google Shape;160;p30">
            <a:extLst>
              <a:ext uri="{FF2B5EF4-FFF2-40B4-BE49-F238E27FC236}">
                <a16:creationId xmlns:a16="http://schemas.microsoft.com/office/drawing/2014/main" id="{367D3E84-CDF2-06F7-3BA7-CD36E07957B9}"/>
              </a:ext>
            </a:extLst>
          </p:cNvPr>
          <p:cNvSpPr txBox="1">
            <a:spLocks/>
          </p:cNvSpPr>
          <p:nvPr/>
        </p:nvSpPr>
        <p:spPr>
          <a:xfrm>
            <a:off x="2181204" y="4288744"/>
            <a:ext cx="2465092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Gene 4</a:t>
            </a:r>
            <a:endParaRPr lang="en-US" sz="2800" dirty="0"/>
          </a:p>
        </p:txBody>
      </p:sp>
      <p:sp>
        <p:nvSpPr>
          <p:cNvPr id="16" name="Google Shape;160;p30">
            <a:extLst>
              <a:ext uri="{FF2B5EF4-FFF2-40B4-BE49-F238E27FC236}">
                <a16:creationId xmlns:a16="http://schemas.microsoft.com/office/drawing/2014/main" id="{69F36EF6-8A37-4934-0B9E-86AC6A298C99}"/>
              </a:ext>
            </a:extLst>
          </p:cNvPr>
          <p:cNvSpPr txBox="1">
            <a:spLocks/>
          </p:cNvSpPr>
          <p:nvPr/>
        </p:nvSpPr>
        <p:spPr>
          <a:xfrm>
            <a:off x="3865069" y="3311588"/>
            <a:ext cx="2465092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>
                <a:solidFill>
                  <a:srgbClr val="D62828"/>
                </a:solidFill>
              </a:rPr>
              <a:t>Gene 5</a:t>
            </a:r>
            <a:endParaRPr lang="en-US" sz="2800" dirty="0">
              <a:solidFill>
                <a:srgbClr val="D62828"/>
              </a:solidFill>
            </a:endParaRPr>
          </a:p>
        </p:txBody>
      </p:sp>
      <p:sp>
        <p:nvSpPr>
          <p:cNvPr id="17" name="Google Shape;160;p30">
            <a:extLst>
              <a:ext uri="{FF2B5EF4-FFF2-40B4-BE49-F238E27FC236}">
                <a16:creationId xmlns:a16="http://schemas.microsoft.com/office/drawing/2014/main" id="{474D60D6-F142-B155-1E3F-16F67C283D02}"/>
              </a:ext>
            </a:extLst>
          </p:cNvPr>
          <p:cNvSpPr txBox="1">
            <a:spLocks/>
          </p:cNvSpPr>
          <p:nvPr/>
        </p:nvSpPr>
        <p:spPr>
          <a:xfrm>
            <a:off x="5537737" y="4288744"/>
            <a:ext cx="2465092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Gene 6</a:t>
            </a:r>
            <a:endParaRPr lang="en-US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5F714D-DD40-F6B1-1384-A8565956FE52}"/>
              </a:ext>
            </a:extLst>
          </p:cNvPr>
          <p:cNvSpPr/>
          <p:nvPr/>
        </p:nvSpPr>
        <p:spPr>
          <a:xfrm>
            <a:off x="2573093" y="3369876"/>
            <a:ext cx="5176798" cy="668778"/>
          </a:xfrm>
          <a:prstGeom prst="rect">
            <a:avLst/>
          </a:prstGeom>
          <a:noFill/>
          <a:ln w="57150">
            <a:solidFill>
              <a:srgbClr val="F7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5678EA-AB81-27C1-0C41-923E6B9999B1}"/>
              </a:ext>
            </a:extLst>
          </p:cNvPr>
          <p:cNvCxnSpPr>
            <a:cxnSpLocks/>
          </p:cNvCxnSpPr>
          <p:nvPr/>
        </p:nvCxnSpPr>
        <p:spPr>
          <a:xfrm>
            <a:off x="4226429" y="3369876"/>
            <a:ext cx="0" cy="668778"/>
          </a:xfrm>
          <a:prstGeom prst="line">
            <a:avLst/>
          </a:prstGeom>
          <a:ln w="5715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B4FE12-857C-5A54-728A-9B6CC2BE2CBC}"/>
              </a:ext>
            </a:extLst>
          </p:cNvPr>
          <p:cNvCxnSpPr>
            <a:cxnSpLocks/>
          </p:cNvCxnSpPr>
          <p:nvPr/>
        </p:nvCxnSpPr>
        <p:spPr>
          <a:xfrm>
            <a:off x="5989607" y="3369876"/>
            <a:ext cx="0" cy="668778"/>
          </a:xfrm>
          <a:prstGeom prst="line">
            <a:avLst/>
          </a:prstGeom>
          <a:ln w="5715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160;p30">
            <a:extLst>
              <a:ext uri="{FF2B5EF4-FFF2-40B4-BE49-F238E27FC236}">
                <a16:creationId xmlns:a16="http://schemas.microsoft.com/office/drawing/2014/main" id="{A5A10A65-0AE4-44EF-9F19-1EE253367959}"/>
              </a:ext>
            </a:extLst>
          </p:cNvPr>
          <p:cNvSpPr txBox="1">
            <a:spLocks/>
          </p:cNvSpPr>
          <p:nvPr/>
        </p:nvSpPr>
        <p:spPr>
          <a:xfrm>
            <a:off x="-172800" y="3311588"/>
            <a:ext cx="2745893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Child 1</a:t>
            </a:r>
            <a:endParaRPr lang="en-US" sz="2800" dirty="0"/>
          </a:p>
        </p:txBody>
      </p:sp>
      <p:sp>
        <p:nvSpPr>
          <p:cNvPr id="22" name="Google Shape;160;p30">
            <a:extLst>
              <a:ext uri="{FF2B5EF4-FFF2-40B4-BE49-F238E27FC236}">
                <a16:creationId xmlns:a16="http://schemas.microsoft.com/office/drawing/2014/main" id="{8E4A9BCD-260E-85F2-2719-D07BDF1848B7}"/>
              </a:ext>
            </a:extLst>
          </p:cNvPr>
          <p:cNvSpPr txBox="1">
            <a:spLocks/>
          </p:cNvSpPr>
          <p:nvPr/>
        </p:nvSpPr>
        <p:spPr>
          <a:xfrm>
            <a:off x="2181204" y="3311588"/>
            <a:ext cx="2465092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Gene 1</a:t>
            </a:r>
            <a:endParaRPr lang="en-US" sz="2800" dirty="0"/>
          </a:p>
        </p:txBody>
      </p:sp>
      <p:sp>
        <p:nvSpPr>
          <p:cNvPr id="23" name="Google Shape;160;p30">
            <a:extLst>
              <a:ext uri="{FF2B5EF4-FFF2-40B4-BE49-F238E27FC236}">
                <a16:creationId xmlns:a16="http://schemas.microsoft.com/office/drawing/2014/main" id="{7998B494-E00A-802F-FC7D-DB962D6D0FD0}"/>
              </a:ext>
            </a:extLst>
          </p:cNvPr>
          <p:cNvSpPr txBox="1">
            <a:spLocks/>
          </p:cNvSpPr>
          <p:nvPr/>
        </p:nvSpPr>
        <p:spPr>
          <a:xfrm>
            <a:off x="3865069" y="4315776"/>
            <a:ext cx="2465092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>
                <a:solidFill>
                  <a:srgbClr val="D62828"/>
                </a:solidFill>
              </a:rPr>
              <a:t>Gene 2</a:t>
            </a:r>
            <a:endParaRPr lang="en-US" sz="2800" dirty="0">
              <a:solidFill>
                <a:srgbClr val="D62828"/>
              </a:solidFill>
            </a:endParaRPr>
          </a:p>
        </p:txBody>
      </p:sp>
      <p:sp>
        <p:nvSpPr>
          <p:cNvPr id="24" name="Google Shape;160;p30">
            <a:extLst>
              <a:ext uri="{FF2B5EF4-FFF2-40B4-BE49-F238E27FC236}">
                <a16:creationId xmlns:a16="http://schemas.microsoft.com/office/drawing/2014/main" id="{A98AD1DC-294D-7C76-9FC3-03B5E8ED5B51}"/>
              </a:ext>
            </a:extLst>
          </p:cNvPr>
          <p:cNvSpPr txBox="1">
            <a:spLocks/>
          </p:cNvSpPr>
          <p:nvPr/>
        </p:nvSpPr>
        <p:spPr>
          <a:xfrm>
            <a:off x="5537737" y="3311588"/>
            <a:ext cx="2465092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Gene 3</a:t>
            </a:r>
            <a:endParaRPr lang="en-US" sz="28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794850-8012-F8C5-F94B-D64B90769334}"/>
              </a:ext>
            </a:extLst>
          </p:cNvPr>
          <p:cNvCxnSpPr/>
          <p:nvPr/>
        </p:nvCxnSpPr>
        <p:spPr>
          <a:xfrm>
            <a:off x="50400" y="3189600"/>
            <a:ext cx="8524800" cy="0"/>
          </a:xfrm>
          <a:prstGeom prst="line">
            <a:avLst/>
          </a:prstGeom>
          <a:ln w="28575">
            <a:solidFill>
              <a:srgbClr val="0C4F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>
            <a:extLst>
              <a:ext uri="{FF2B5EF4-FFF2-40B4-BE49-F238E27FC236}">
                <a16:creationId xmlns:a16="http://schemas.microsoft.com/office/drawing/2014/main" id="{FC0C49A8-F371-6EC7-60AC-7329A74069F6}"/>
              </a:ext>
            </a:extLst>
          </p:cNvPr>
          <p:cNvSpPr/>
          <p:nvPr/>
        </p:nvSpPr>
        <p:spPr>
          <a:xfrm>
            <a:off x="7824731" y="1675406"/>
            <a:ext cx="201847" cy="1187335"/>
          </a:xfrm>
          <a:prstGeom prst="rightBrace">
            <a:avLst/>
          </a:prstGeom>
          <a:ln w="38100">
            <a:solidFill>
              <a:srgbClr val="69B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Google Shape;160;p30">
            <a:extLst>
              <a:ext uri="{FF2B5EF4-FFF2-40B4-BE49-F238E27FC236}">
                <a16:creationId xmlns:a16="http://schemas.microsoft.com/office/drawing/2014/main" id="{D5949768-3A7F-1A2B-C494-55B80D8E1324}"/>
              </a:ext>
            </a:extLst>
          </p:cNvPr>
          <p:cNvSpPr txBox="1">
            <a:spLocks/>
          </p:cNvSpPr>
          <p:nvPr/>
        </p:nvSpPr>
        <p:spPr>
          <a:xfrm>
            <a:off x="7684703" y="2098463"/>
            <a:ext cx="1624946" cy="40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1600" dirty="0"/>
              <a:t>Parents</a:t>
            </a:r>
            <a:endParaRPr lang="en-US" sz="16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A564C474-CB48-FCB5-FC62-2F7E2A378AEE}"/>
              </a:ext>
            </a:extLst>
          </p:cNvPr>
          <p:cNvSpPr/>
          <p:nvPr/>
        </p:nvSpPr>
        <p:spPr>
          <a:xfrm>
            <a:off x="7824731" y="3615597"/>
            <a:ext cx="201847" cy="1187335"/>
          </a:xfrm>
          <a:prstGeom prst="rightBrace">
            <a:avLst/>
          </a:prstGeom>
          <a:ln w="38100">
            <a:solidFill>
              <a:srgbClr val="69B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Google Shape;160;p30">
            <a:extLst>
              <a:ext uri="{FF2B5EF4-FFF2-40B4-BE49-F238E27FC236}">
                <a16:creationId xmlns:a16="http://schemas.microsoft.com/office/drawing/2014/main" id="{3B9D84A1-68B4-03CC-AA8B-A9C4208D1931}"/>
              </a:ext>
            </a:extLst>
          </p:cNvPr>
          <p:cNvSpPr txBox="1">
            <a:spLocks/>
          </p:cNvSpPr>
          <p:nvPr/>
        </p:nvSpPr>
        <p:spPr>
          <a:xfrm>
            <a:off x="7784558" y="4038654"/>
            <a:ext cx="1624946" cy="40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1600" dirty="0"/>
              <a:t>Off springs </a:t>
            </a:r>
            <a:endParaRPr lang="en-US" sz="1600" dirty="0"/>
          </a:p>
        </p:txBody>
      </p:sp>
      <p:pic>
        <p:nvPicPr>
          <p:cNvPr id="29" name="Graphic 28" descr="Badge with solid fill">
            <a:extLst>
              <a:ext uri="{FF2B5EF4-FFF2-40B4-BE49-F238E27FC236}">
                <a16:creationId xmlns:a16="http://schemas.microsoft.com/office/drawing/2014/main" id="{95F121D7-547C-7E7B-B51B-AF2A37899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941" y="-52013"/>
            <a:ext cx="914400" cy="914400"/>
          </a:xfrm>
          <a:prstGeom prst="rect">
            <a:avLst/>
          </a:prstGeom>
        </p:spPr>
      </p:pic>
      <p:sp>
        <p:nvSpPr>
          <p:cNvPr id="36" name="Google Shape;160;p30">
            <a:extLst>
              <a:ext uri="{FF2B5EF4-FFF2-40B4-BE49-F238E27FC236}">
                <a16:creationId xmlns:a16="http://schemas.microsoft.com/office/drawing/2014/main" id="{8E27CE2F-FA39-F73D-1501-DD14E55AFB7B}"/>
              </a:ext>
            </a:extLst>
          </p:cNvPr>
          <p:cNvSpPr txBox="1">
            <a:spLocks/>
          </p:cNvSpPr>
          <p:nvPr/>
        </p:nvSpPr>
        <p:spPr>
          <a:xfrm>
            <a:off x="-176163" y="862387"/>
            <a:ext cx="2814608" cy="51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400" dirty="0">
                <a:solidFill>
                  <a:srgbClr val="D62828"/>
                </a:solidFill>
              </a:rPr>
              <a:t>Crossover</a:t>
            </a:r>
          </a:p>
        </p:txBody>
      </p:sp>
    </p:spTree>
    <p:extLst>
      <p:ext uri="{BB962C8B-B14F-4D97-AF65-F5344CB8AC3E}">
        <p14:creationId xmlns:p14="http://schemas.microsoft.com/office/powerpoint/2010/main" val="4248291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60;p30">
            <a:extLst>
              <a:ext uri="{FF2B5EF4-FFF2-40B4-BE49-F238E27FC236}">
                <a16:creationId xmlns:a16="http://schemas.microsoft.com/office/drawing/2014/main" id="{1671530F-A858-D7FF-5097-3A8597200FF4}"/>
              </a:ext>
            </a:extLst>
          </p:cNvPr>
          <p:cNvSpPr txBox="1">
            <a:spLocks/>
          </p:cNvSpPr>
          <p:nvPr/>
        </p:nvSpPr>
        <p:spPr>
          <a:xfrm>
            <a:off x="2130292" y="-151472"/>
            <a:ext cx="4546200" cy="925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4000" dirty="0"/>
              <a:t>Solution using GA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A60DB-7F17-C988-6574-78D90118FCA8}"/>
              </a:ext>
            </a:extLst>
          </p:cNvPr>
          <p:cNvSpPr/>
          <p:nvPr/>
        </p:nvSpPr>
        <p:spPr>
          <a:xfrm>
            <a:off x="2868293" y="2009631"/>
            <a:ext cx="5176798" cy="668778"/>
          </a:xfrm>
          <a:prstGeom prst="rect">
            <a:avLst/>
          </a:prstGeom>
          <a:noFill/>
          <a:ln w="57150">
            <a:solidFill>
              <a:srgbClr val="F7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1E504C-DA65-FCF1-939D-822EC3CFA1DC}"/>
              </a:ext>
            </a:extLst>
          </p:cNvPr>
          <p:cNvCxnSpPr>
            <a:cxnSpLocks/>
          </p:cNvCxnSpPr>
          <p:nvPr/>
        </p:nvCxnSpPr>
        <p:spPr>
          <a:xfrm>
            <a:off x="4521629" y="2009631"/>
            <a:ext cx="0" cy="668778"/>
          </a:xfrm>
          <a:prstGeom prst="line">
            <a:avLst/>
          </a:prstGeom>
          <a:ln w="5715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B678A8-D9C2-EB1A-52C3-8B51B65E6820}"/>
              </a:ext>
            </a:extLst>
          </p:cNvPr>
          <p:cNvCxnSpPr>
            <a:cxnSpLocks/>
          </p:cNvCxnSpPr>
          <p:nvPr/>
        </p:nvCxnSpPr>
        <p:spPr>
          <a:xfrm>
            <a:off x="6284807" y="2009631"/>
            <a:ext cx="0" cy="668778"/>
          </a:xfrm>
          <a:prstGeom prst="line">
            <a:avLst/>
          </a:prstGeom>
          <a:ln w="5715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60;p30">
            <a:extLst>
              <a:ext uri="{FF2B5EF4-FFF2-40B4-BE49-F238E27FC236}">
                <a16:creationId xmlns:a16="http://schemas.microsoft.com/office/drawing/2014/main" id="{26704F5D-1856-18DD-6E5F-EBC71CD072FA}"/>
              </a:ext>
            </a:extLst>
          </p:cNvPr>
          <p:cNvSpPr txBox="1">
            <a:spLocks/>
          </p:cNvSpPr>
          <p:nvPr/>
        </p:nvSpPr>
        <p:spPr>
          <a:xfrm>
            <a:off x="122400" y="1951343"/>
            <a:ext cx="2745893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Child 1</a:t>
            </a:r>
            <a:endParaRPr lang="en-US" sz="2800" dirty="0"/>
          </a:p>
        </p:txBody>
      </p:sp>
      <p:sp>
        <p:nvSpPr>
          <p:cNvPr id="8" name="Google Shape;160;p30">
            <a:extLst>
              <a:ext uri="{FF2B5EF4-FFF2-40B4-BE49-F238E27FC236}">
                <a16:creationId xmlns:a16="http://schemas.microsoft.com/office/drawing/2014/main" id="{13F2773B-C990-A30C-6D90-33D51C6B14DC}"/>
              </a:ext>
            </a:extLst>
          </p:cNvPr>
          <p:cNvSpPr txBox="1">
            <a:spLocks/>
          </p:cNvSpPr>
          <p:nvPr/>
        </p:nvSpPr>
        <p:spPr>
          <a:xfrm>
            <a:off x="2476404" y="1951343"/>
            <a:ext cx="2465092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Gene 1</a:t>
            </a:r>
            <a:endParaRPr lang="en-US" sz="2800" dirty="0"/>
          </a:p>
        </p:txBody>
      </p:sp>
      <p:sp>
        <p:nvSpPr>
          <p:cNvPr id="9" name="Google Shape;160;p30">
            <a:extLst>
              <a:ext uri="{FF2B5EF4-FFF2-40B4-BE49-F238E27FC236}">
                <a16:creationId xmlns:a16="http://schemas.microsoft.com/office/drawing/2014/main" id="{0D0F8DE3-0D57-0DA5-D23E-83D2C803F4CC}"/>
              </a:ext>
            </a:extLst>
          </p:cNvPr>
          <p:cNvSpPr txBox="1">
            <a:spLocks/>
          </p:cNvSpPr>
          <p:nvPr/>
        </p:nvSpPr>
        <p:spPr>
          <a:xfrm>
            <a:off x="4160269" y="1951343"/>
            <a:ext cx="2465092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Gene 2</a:t>
            </a:r>
            <a:endParaRPr lang="en-US" sz="2800" dirty="0"/>
          </a:p>
        </p:txBody>
      </p:sp>
      <p:sp>
        <p:nvSpPr>
          <p:cNvPr id="10" name="Google Shape;160;p30">
            <a:extLst>
              <a:ext uri="{FF2B5EF4-FFF2-40B4-BE49-F238E27FC236}">
                <a16:creationId xmlns:a16="http://schemas.microsoft.com/office/drawing/2014/main" id="{9B0536DD-A969-3C53-F13B-1024B9936202}"/>
              </a:ext>
            </a:extLst>
          </p:cNvPr>
          <p:cNvSpPr txBox="1">
            <a:spLocks/>
          </p:cNvSpPr>
          <p:nvPr/>
        </p:nvSpPr>
        <p:spPr>
          <a:xfrm>
            <a:off x="5832937" y="1951343"/>
            <a:ext cx="2465092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Gene 3</a:t>
            </a:r>
            <a:endParaRPr lang="en-US" sz="2800" dirty="0"/>
          </a:p>
        </p:txBody>
      </p:sp>
      <p:sp>
        <p:nvSpPr>
          <p:cNvPr id="16" name="Google Shape;160;p30">
            <a:extLst>
              <a:ext uri="{FF2B5EF4-FFF2-40B4-BE49-F238E27FC236}">
                <a16:creationId xmlns:a16="http://schemas.microsoft.com/office/drawing/2014/main" id="{69F36EF6-8A37-4934-0B9E-86AC6A298C99}"/>
              </a:ext>
            </a:extLst>
          </p:cNvPr>
          <p:cNvSpPr txBox="1">
            <a:spLocks/>
          </p:cNvSpPr>
          <p:nvPr/>
        </p:nvSpPr>
        <p:spPr>
          <a:xfrm>
            <a:off x="4160269" y="3207950"/>
            <a:ext cx="2465092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>
                <a:solidFill>
                  <a:srgbClr val="D62828"/>
                </a:solidFill>
              </a:rPr>
              <a:t>Gene 5</a:t>
            </a:r>
            <a:endParaRPr lang="en-US" sz="2800" dirty="0">
              <a:solidFill>
                <a:srgbClr val="D62828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5F714D-DD40-F6B1-1384-A8565956FE52}"/>
              </a:ext>
            </a:extLst>
          </p:cNvPr>
          <p:cNvSpPr/>
          <p:nvPr/>
        </p:nvSpPr>
        <p:spPr>
          <a:xfrm>
            <a:off x="2868293" y="3266238"/>
            <a:ext cx="5176798" cy="668778"/>
          </a:xfrm>
          <a:prstGeom prst="rect">
            <a:avLst/>
          </a:prstGeom>
          <a:noFill/>
          <a:ln w="57150">
            <a:solidFill>
              <a:srgbClr val="F7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5678EA-AB81-27C1-0C41-923E6B9999B1}"/>
              </a:ext>
            </a:extLst>
          </p:cNvPr>
          <p:cNvCxnSpPr>
            <a:cxnSpLocks/>
          </p:cNvCxnSpPr>
          <p:nvPr/>
        </p:nvCxnSpPr>
        <p:spPr>
          <a:xfrm>
            <a:off x="4521629" y="3266238"/>
            <a:ext cx="0" cy="668778"/>
          </a:xfrm>
          <a:prstGeom prst="line">
            <a:avLst/>
          </a:prstGeom>
          <a:ln w="5715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B4FE12-857C-5A54-728A-9B6CC2BE2CBC}"/>
              </a:ext>
            </a:extLst>
          </p:cNvPr>
          <p:cNvCxnSpPr>
            <a:cxnSpLocks/>
          </p:cNvCxnSpPr>
          <p:nvPr/>
        </p:nvCxnSpPr>
        <p:spPr>
          <a:xfrm>
            <a:off x="6284807" y="3266238"/>
            <a:ext cx="0" cy="668778"/>
          </a:xfrm>
          <a:prstGeom prst="line">
            <a:avLst/>
          </a:prstGeom>
          <a:ln w="5715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60;p30">
            <a:extLst>
              <a:ext uri="{FF2B5EF4-FFF2-40B4-BE49-F238E27FC236}">
                <a16:creationId xmlns:a16="http://schemas.microsoft.com/office/drawing/2014/main" id="{8E4A9BCD-260E-85F2-2719-D07BDF1848B7}"/>
              </a:ext>
            </a:extLst>
          </p:cNvPr>
          <p:cNvSpPr txBox="1">
            <a:spLocks/>
          </p:cNvSpPr>
          <p:nvPr/>
        </p:nvSpPr>
        <p:spPr>
          <a:xfrm>
            <a:off x="2476404" y="3207950"/>
            <a:ext cx="2465092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Gene 1</a:t>
            </a:r>
            <a:endParaRPr lang="en-US" sz="2800" dirty="0"/>
          </a:p>
        </p:txBody>
      </p:sp>
      <p:sp>
        <p:nvSpPr>
          <p:cNvPr id="24" name="Google Shape;160;p30">
            <a:extLst>
              <a:ext uri="{FF2B5EF4-FFF2-40B4-BE49-F238E27FC236}">
                <a16:creationId xmlns:a16="http://schemas.microsoft.com/office/drawing/2014/main" id="{A98AD1DC-294D-7C76-9FC3-03B5E8ED5B51}"/>
              </a:ext>
            </a:extLst>
          </p:cNvPr>
          <p:cNvSpPr txBox="1">
            <a:spLocks/>
          </p:cNvSpPr>
          <p:nvPr/>
        </p:nvSpPr>
        <p:spPr>
          <a:xfrm>
            <a:off x="5832937" y="3207950"/>
            <a:ext cx="2465092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>
                <a:solidFill>
                  <a:srgbClr val="69BF86"/>
                </a:solidFill>
              </a:rPr>
              <a:t>Gene 7</a:t>
            </a:r>
            <a:endParaRPr lang="en-US" sz="2800" dirty="0">
              <a:solidFill>
                <a:srgbClr val="69BF86"/>
              </a:solidFill>
            </a:endParaRPr>
          </a:p>
        </p:txBody>
      </p:sp>
      <p:pic>
        <p:nvPicPr>
          <p:cNvPr id="25" name="Graphic 24" descr="Badge 3 with solid fill">
            <a:extLst>
              <a:ext uri="{FF2B5EF4-FFF2-40B4-BE49-F238E27FC236}">
                <a16:creationId xmlns:a16="http://schemas.microsoft.com/office/drawing/2014/main" id="{308F5A26-2796-AA0C-4B35-3DAEEB562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199" y="41437"/>
            <a:ext cx="914400" cy="914400"/>
          </a:xfrm>
          <a:prstGeom prst="rect">
            <a:avLst/>
          </a:prstGeom>
        </p:spPr>
      </p:pic>
      <p:sp>
        <p:nvSpPr>
          <p:cNvPr id="28" name="Google Shape;160;p30">
            <a:extLst>
              <a:ext uri="{FF2B5EF4-FFF2-40B4-BE49-F238E27FC236}">
                <a16:creationId xmlns:a16="http://schemas.microsoft.com/office/drawing/2014/main" id="{BC69F743-0770-8E89-A40D-C68F2325D973}"/>
              </a:ext>
            </a:extLst>
          </p:cNvPr>
          <p:cNvSpPr txBox="1">
            <a:spLocks/>
          </p:cNvSpPr>
          <p:nvPr/>
        </p:nvSpPr>
        <p:spPr>
          <a:xfrm>
            <a:off x="-190905" y="920500"/>
            <a:ext cx="2814608" cy="51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400" dirty="0">
                <a:solidFill>
                  <a:srgbClr val="D62828"/>
                </a:solidFill>
              </a:rPr>
              <a:t>Mutation</a:t>
            </a:r>
            <a:endParaRPr lang="en-US" sz="2400" dirty="0">
              <a:solidFill>
                <a:srgbClr val="D62828"/>
              </a:solidFill>
            </a:endParaRPr>
          </a:p>
        </p:txBody>
      </p:sp>
      <p:sp>
        <p:nvSpPr>
          <p:cNvPr id="2" name="Google Shape;160;p30">
            <a:extLst>
              <a:ext uri="{FF2B5EF4-FFF2-40B4-BE49-F238E27FC236}">
                <a16:creationId xmlns:a16="http://schemas.microsoft.com/office/drawing/2014/main" id="{F08D175D-95E0-3691-DB1A-8F354279630C}"/>
              </a:ext>
            </a:extLst>
          </p:cNvPr>
          <p:cNvSpPr txBox="1">
            <a:spLocks/>
          </p:cNvSpPr>
          <p:nvPr/>
        </p:nvSpPr>
        <p:spPr>
          <a:xfrm>
            <a:off x="122400" y="3237094"/>
            <a:ext cx="2745893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Mutated Childe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9483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60;p30">
            <a:extLst>
              <a:ext uri="{FF2B5EF4-FFF2-40B4-BE49-F238E27FC236}">
                <a16:creationId xmlns:a16="http://schemas.microsoft.com/office/drawing/2014/main" id="{1671530F-A858-D7FF-5097-3A8597200FF4}"/>
              </a:ext>
            </a:extLst>
          </p:cNvPr>
          <p:cNvSpPr txBox="1">
            <a:spLocks/>
          </p:cNvSpPr>
          <p:nvPr/>
        </p:nvSpPr>
        <p:spPr>
          <a:xfrm>
            <a:off x="2130292" y="-151472"/>
            <a:ext cx="4546200" cy="925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4000" dirty="0"/>
              <a:t>Solution using GA</a:t>
            </a:r>
          </a:p>
        </p:txBody>
      </p:sp>
      <p:pic>
        <p:nvPicPr>
          <p:cNvPr id="3" name="Graphic 2" descr="Badge 4 with solid fill">
            <a:extLst>
              <a:ext uri="{FF2B5EF4-FFF2-40B4-BE49-F238E27FC236}">
                <a16:creationId xmlns:a16="http://schemas.microsoft.com/office/drawing/2014/main" id="{2CE87463-8DD7-D429-2F20-C2AE84AAB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273" y="65943"/>
            <a:ext cx="914400" cy="914400"/>
          </a:xfrm>
          <a:prstGeom prst="rect">
            <a:avLst/>
          </a:prstGeom>
        </p:spPr>
      </p:pic>
      <p:sp>
        <p:nvSpPr>
          <p:cNvPr id="11" name="Google Shape;160;p30">
            <a:extLst>
              <a:ext uri="{FF2B5EF4-FFF2-40B4-BE49-F238E27FC236}">
                <a16:creationId xmlns:a16="http://schemas.microsoft.com/office/drawing/2014/main" id="{A910DCA2-D1C2-4402-840F-F9854FC3E895}"/>
              </a:ext>
            </a:extLst>
          </p:cNvPr>
          <p:cNvSpPr txBox="1">
            <a:spLocks/>
          </p:cNvSpPr>
          <p:nvPr/>
        </p:nvSpPr>
        <p:spPr>
          <a:xfrm>
            <a:off x="-53831" y="980343"/>
            <a:ext cx="2814608" cy="51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400" dirty="0">
                <a:solidFill>
                  <a:srgbClr val="D62828"/>
                </a:solidFill>
              </a:rPr>
              <a:t>Elitist operation</a:t>
            </a:r>
            <a:endParaRPr lang="en-US" sz="2400" dirty="0">
              <a:solidFill>
                <a:srgbClr val="D62828"/>
              </a:solidFill>
            </a:endParaRPr>
          </a:p>
        </p:txBody>
      </p:sp>
      <p:sp>
        <p:nvSpPr>
          <p:cNvPr id="12" name="Google Shape;160;p30">
            <a:extLst>
              <a:ext uri="{FF2B5EF4-FFF2-40B4-BE49-F238E27FC236}">
                <a16:creationId xmlns:a16="http://schemas.microsoft.com/office/drawing/2014/main" id="{21CA710F-E89D-1A52-F265-41616A6CD40B}"/>
              </a:ext>
            </a:extLst>
          </p:cNvPr>
          <p:cNvSpPr txBox="1">
            <a:spLocks/>
          </p:cNvSpPr>
          <p:nvPr/>
        </p:nvSpPr>
        <p:spPr>
          <a:xfrm>
            <a:off x="3865069" y="1615006"/>
            <a:ext cx="2465092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>
                <a:solidFill>
                  <a:srgbClr val="D62828"/>
                </a:solidFill>
              </a:rPr>
              <a:t>Gene 5</a:t>
            </a:r>
            <a:endParaRPr lang="en-US" sz="2800" dirty="0">
              <a:solidFill>
                <a:srgbClr val="D62828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7CF94-0CDB-DAF5-C317-F990D529D0E9}"/>
              </a:ext>
            </a:extLst>
          </p:cNvPr>
          <p:cNvSpPr/>
          <p:nvPr/>
        </p:nvSpPr>
        <p:spPr>
          <a:xfrm>
            <a:off x="2573093" y="1673294"/>
            <a:ext cx="5176798" cy="668778"/>
          </a:xfrm>
          <a:prstGeom prst="rect">
            <a:avLst/>
          </a:prstGeom>
          <a:noFill/>
          <a:ln w="57150">
            <a:solidFill>
              <a:srgbClr val="F7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875793-F88B-860A-09FE-9EBE0891A352}"/>
              </a:ext>
            </a:extLst>
          </p:cNvPr>
          <p:cNvCxnSpPr>
            <a:cxnSpLocks/>
          </p:cNvCxnSpPr>
          <p:nvPr/>
        </p:nvCxnSpPr>
        <p:spPr>
          <a:xfrm>
            <a:off x="4226429" y="1673294"/>
            <a:ext cx="0" cy="668778"/>
          </a:xfrm>
          <a:prstGeom prst="line">
            <a:avLst/>
          </a:prstGeom>
          <a:ln w="5715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2A9E9F-12F7-A862-F751-DA85E44F2FFB}"/>
              </a:ext>
            </a:extLst>
          </p:cNvPr>
          <p:cNvCxnSpPr>
            <a:cxnSpLocks/>
          </p:cNvCxnSpPr>
          <p:nvPr/>
        </p:nvCxnSpPr>
        <p:spPr>
          <a:xfrm>
            <a:off x="5989607" y="1673294"/>
            <a:ext cx="0" cy="668778"/>
          </a:xfrm>
          <a:prstGeom prst="line">
            <a:avLst/>
          </a:prstGeom>
          <a:ln w="5715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160;p30">
            <a:extLst>
              <a:ext uri="{FF2B5EF4-FFF2-40B4-BE49-F238E27FC236}">
                <a16:creationId xmlns:a16="http://schemas.microsoft.com/office/drawing/2014/main" id="{D1525CE6-BC1C-9B3C-AA3E-F9C68323779A}"/>
              </a:ext>
            </a:extLst>
          </p:cNvPr>
          <p:cNvSpPr txBox="1">
            <a:spLocks/>
          </p:cNvSpPr>
          <p:nvPr/>
        </p:nvSpPr>
        <p:spPr>
          <a:xfrm>
            <a:off x="-172800" y="1646262"/>
            <a:ext cx="2745893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Child 1</a:t>
            </a:r>
            <a:endParaRPr lang="en-US" sz="2800" dirty="0"/>
          </a:p>
        </p:txBody>
      </p:sp>
      <p:sp>
        <p:nvSpPr>
          <p:cNvPr id="21" name="Google Shape;160;p30">
            <a:extLst>
              <a:ext uri="{FF2B5EF4-FFF2-40B4-BE49-F238E27FC236}">
                <a16:creationId xmlns:a16="http://schemas.microsoft.com/office/drawing/2014/main" id="{80BCF7CC-7007-7B46-F435-3ECF9D91E4EC}"/>
              </a:ext>
            </a:extLst>
          </p:cNvPr>
          <p:cNvSpPr txBox="1">
            <a:spLocks/>
          </p:cNvSpPr>
          <p:nvPr/>
        </p:nvSpPr>
        <p:spPr>
          <a:xfrm>
            <a:off x="2181204" y="1615006"/>
            <a:ext cx="2465092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Gene 1</a:t>
            </a:r>
            <a:endParaRPr lang="en-US" sz="2800" dirty="0"/>
          </a:p>
        </p:txBody>
      </p:sp>
      <p:sp>
        <p:nvSpPr>
          <p:cNvPr id="23" name="Google Shape;160;p30">
            <a:extLst>
              <a:ext uri="{FF2B5EF4-FFF2-40B4-BE49-F238E27FC236}">
                <a16:creationId xmlns:a16="http://schemas.microsoft.com/office/drawing/2014/main" id="{4D0569EC-7C20-D8CB-712C-4A514E2DBC23}"/>
              </a:ext>
            </a:extLst>
          </p:cNvPr>
          <p:cNvSpPr txBox="1">
            <a:spLocks/>
          </p:cNvSpPr>
          <p:nvPr/>
        </p:nvSpPr>
        <p:spPr>
          <a:xfrm>
            <a:off x="5537737" y="1615006"/>
            <a:ext cx="2465092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Gene 3</a:t>
            </a:r>
            <a:endParaRPr lang="en-US" sz="2800" dirty="0"/>
          </a:p>
        </p:txBody>
      </p:sp>
      <p:sp>
        <p:nvSpPr>
          <p:cNvPr id="33" name="Google Shape;160;p30">
            <a:extLst>
              <a:ext uri="{FF2B5EF4-FFF2-40B4-BE49-F238E27FC236}">
                <a16:creationId xmlns:a16="http://schemas.microsoft.com/office/drawing/2014/main" id="{7C7A104D-6F7F-3A11-2812-B9F7F5C394D1}"/>
              </a:ext>
            </a:extLst>
          </p:cNvPr>
          <p:cNvSpPr txBox="1">
            <a:spLocks/>
          </p:cNvSpPr>
          <p:nvPr/>
        </p:nvSpPr>
        <p:spPr>
          <a:xfrm>
            <a:off x="3860560" y="4065680"/>
            <a:ext cx="2465092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>
                <a:solidFill>
                  <a:srgbClr val="D62828"/>
                </a:solidFill>
              </a:rPr>
              <a:t>Gene 5</a:t>
            </a:r>
            <a:endParaRPr lang="en-US" sz="2800" dirty="0">
              <a:solidFill>
                <a:srgbClr val="D62828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ADC46F9-CFDE-C52C-2AE9-6F06AECE77D3}"/>
              </a:ext>
            </a:extLst>
          </p:cNvPr>
          <p:cNvSpPr/>
          <p:nvPr/>
        </p:nvSpPr>
        <p:spPr>
          <a:xfrm>
            <a:off x="2568584" y="4123968"/>
            <a:ext cx="5176798" cy="668778"/>
          </a:xfrm>
          <a:prstGeom prst="rect">
            <a:avLst/>
          </a:prstGeom>
          <a:noFill/>
          <a:ln w="57150">
            <a:solidFill>
              <a:srgbClr val="F7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1EEC0C-CB42-8E96-65F6-145483AF3DE3}"/>
              </a:ext>
            </a:extLst>
          </p:cNvPr>
          <p:cNvCxnSpPr>
            <a:cxnSpLocks/>
          </p:cNvCxnSpPr>
          <p:nvPr/>
        </p:nvCxnSpPr>
        <p:spPr>
          <a:xfrm>
            <a:off x="4221920" y="4123968"/>
            <a:ext cx="0" cy="668778"/>
          </a:xfrm>
          <a:prstGeom prst="line">
            <a:avLst/>
          </a:prstGeom>
          <a:ln w="5715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A448540-1257-C016-2B14-08A1D6AAD015}"/>
              </a:ext>
            </a:extLst>
          </p:cNvPr>
          <p:cNvCxnSpPr>
            <a:cxnSpLocks/>
          </p:cNvCxnSpPr>
          <p:nvPr/>
        </p:nvCxnSpPr>
        <p:spPr>
          <a:xfrm>
            <a:off x="5985098" y="4123968"/>
            <a:ext cx="0" cy="668778"/>
          </a:xfrm>
          <a:prstGeom prst="line">
            <a:avLst/>
          </a:prstGeom>
          <a:ln w="5715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160;p30">
            <a:extLst>
              <a:ext uri="{FF2B5EF4-FFF2-40B4-BE49-F238E27FC236}">
                <a16:creationId xmlns:a16="http://schemas.microsoft.com/office/drawing/2014/main" id="{EFCE46CB-15FB-02BB-FBF2-387AFE889C88}"/>
              </a:ext>
            </a:extLst>
          </p:cNvPr>
          <p:cNvSpPr txBox="1">
            <a:spLocks/>
          </p:cNvSpPr>
          <p:nvPr/>
        </p:nvSpPr>
        <p:spPr>
          <a:xfrm>
            <a:off x="2176695" y="4065680"/>
            <a:ext cx="2465092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Gene 1</a:t>
            </a:r>
            <a:endParaRPr lang="en-US" sz="2800" dirty="0"/>
          </a:p>
        </p:txBody>
      </p:sp>
      <p:sp>
        <p:nvSpPr>
          <p:cNvPr id="38" name="Google Shape;160;p30">
            <a:extLst>
              <a:ext uri="{FF2B5EF4-FFF2-40B4-BE49-F238E27FC236}">
                <a16:creationId xmlns:a16="http://schemas.microsoft.com/office/drawing/2014/main" id="{29A94565-BB6F-7AA8-2D27-C9A1C8E751F0}"/>
              </a:ext>
            </a:extLst>
          </p:cNvPr>
          <p:cNvSpPr txBox="1">
            <a:spLocks/>
          </p:cNvSpPr>
          <p:nvPr/>
        </p:nvSpPr>
        <p:spPr>
          <a:xfrm>
            <a:off x="5533228" y="4065680"/>
            <a:ext cx="2465092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>
                <a:solidFill>
                  <a:srgbClr val="69BF86"/>
                </a:solidFill>
              </a:rPr>
              <a:t>Gene 7</a:t>
            </a:r>
            <a:endParaRPr lang="en-US" sz="2800" dirty="0">
              <a:solidFill>
                <a:srgbClr val="69BF86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942E5C-2AD1-498D-4B7C-369D9A66C161}"/>
              </a:ext>
            </a:extLst>
          </p:cNvPr>
          <p:cNvSpPr/>
          <p:nvPr/>
        </p:nvSpPr>
        <p:spPr>
          <a:xfrm>
            <a:off x="2573093" y="2520098"/>
            <a:ext cx="5176798" cy="668778"/>
          </a:xfrm>
          <a:prstGeom prst="rect">
            <a:avLst/>
          </a:prstGeom>
          <a:noFill/>
          <a:ln w="57150">
            <a:solidFill>
              <a:srgbClr val="F7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7304859-7FB1-1F97-A27B-DD4806071342}"/>
              </a:ext>
            </a:extLst>
          </p:cNvPr>
          <p:cNvCxnSpPr>
            <a:cxnSpLocks/>
          </p:cNvCxnSpPr>
          <p:nvPr/>
        </p:nvCxnSpPr>
        <p:spPr>
          <a:xfrm>
            <a:off x="4226429" y="2520098"/>
            <a:ext cx="0" cy="668778"/>
          </a:xfrm>
          <a:prstGeom prst="line">
            <a:avLst/>
          </a:prstGeom>
          <a:ln w="5715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7A3FF45-3A98-9191-5F81-985AA1A34307}"/>
              </a:ext>
            </a:extLst>
          </p:cNvPr>
          <p:cNvCxnSpPr>
            <a:cxnSpLocks/>
          </p:cNvCxnSpPr>
          <p:nvPr/>
        </p:nvCxnSpPr>
        <p:spPr>
          <a:xfrm>
            <a:off x="5989607" y="2520098"/>
            <a:ext cx="0" cy="668778"/>
          </a:xfrm>
          <a:prstGeom prst="line">
            <a:avLst/>
          </a:prstGeom>
          <a:ln w="5715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160;p30">
            <a:extLst>
              <a:ext uri="{FF2B5EF4-FFF2-40B4-BE49-F238E27FC236}">
                <a16:creationId xmlns:a16="http://schemas.microsoft.com/office/drawing/2014/main" id="{1517A821-52A3-3118-A2DA-BA1E1637ADA1}"/>
              </a:ext>
            </a:extLst>
          </p:cNvPr>
          <p:cNvSpPr txBox="1">
            <a:spLocks/>
          </p:cNvSpPr>
          <p:nvPr/>
        </p:nvSpPr>
        <p:spPr>
          <a:xfrm>
            <a:off x="2181204" y="2461810"/>
            <a:ext cx="2465092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Gene 4</a:t>
            </a:r>
            <a:endParaRPr lang="en-US" sz="2800" dirty="0"/>
          </a:p>
        </p:txBody>
      </p:sp>
      <p:sp>
        <p:nvSpPr>
          <p:cNvPr id="43" name="Google Shape;160;p30">
            <a:extLst>
              <a:ext uri="{FF2B5EF4-FFF2-40B4-BE49-F238E27FC236}">
                <a16:creationId xmlns:a16="http://schemas.microsoft.com/office/drawing/2014/main" id="{43DF791F-31B5-3B9B-5DBA-32359365D9FA}"/>
              </a:ext>
            </a:extLst>
          </p:cNvPr>
          <p:cNvSpPr txBox="1">
            <a:spLocks/>
          </p:cNvSpPr>
          <p:nvPr/>
        </p:nvSpPr>
        <p:spPr>
          <a:xfrm>
            <a:off x="5537737" y="2461810"/>
            <a:ext cx="2465092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Gene 6</a:t>
            </a:r>
            <a:endParaRPr lang="en-US" sz="2800" dirty="0"/>
          </a:p>
        </p:txBody>
      </p:sp>
      <p:sp>
        <p:nvSpPr>
          <p:cNvPr id="44" name="Google Shape;160;p30">
            <a:extLst>
              <a:ext uri="{FF2B5EF4-FFF2-40B4-BE49-F238E27FC236}">
                <a16:creationId xmlns:a16="http://schemas.microsoft.com/office/drawing/2014/main" id="{31E78C25-C12F-FBC2-5BE3-721F85077092}"/>
              </a:ext>
            </a:extLst>
          </p:cNvPr>
          <p:cNvSpPr txBox="1">
            <a:spLocks/>
          </p:cNvSpPr>
          <p:nvPr/>
        </p:nvSpPr>
        <p:spPr>
          <a:xfrm>
            <a:off x="3865069" y="2488842"/>
            <a:ext cx="2465092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>
                <a:solidFill>
                  <a:srgbClr val="D62828"/>
                </a:solidFill>
              </a:rPr>
              <a:t>Gene 2</a:t>
            </a:r>
            <a:endParaRPr lang="en-US" sz="2800" dirty="0">
              <a:solidFill>
                <a:srgbClr val="D62828"/>
              </a:solidFill>
            </a:endParaRPr>
          </a:p>
        </p:txBody>
      </p:sp>
      <p:sp>
        <p:nvSpPr>
          <p:cNvPr id="45" name="Google Shape;160;p30">
            <a:extLst>
              <a:ext uri="{FF2B5EF4-FFF2-40B4-BE49-F238E27FC236}">
                <a16:creationId xmlns:a16="http://schemas.microsoft.com/office/drawing/2014/main" id="{98A9A802-5528-8E83-980E-BE0E9011E437}"/>
              </a:ext>
            </a:extLst>
          </p:cNvPr>
          <p:cNvSpPr txBox="1">
            <a:spLocks/>
          </p:cNvSpPr>
          <p:nvPr/>
        </p:nvSpPr>
        <p:spPr>
          <a:xfrm>
            <a:off x="-172800" y="2461810"/>
            <a:ext cx="2745893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Child 2</a:t>
            </a:r>
            <a:endParaRPr lang="en-US" sz="2800" dirty="0"/>
          </a:p>
        </p:txBody>
      </p:sp>
      <p:sp>
        <p:nvSpPr>
          <p:cNvPr id="46" name="Google Shape;160;p30">
            <a:extLst>
              <a:ext uri="{FF2B5EF4-FFF2-40B4-BE49-F238E27FC236}">
                <a16:creationId xmlns:a16="http://schemas.microsoft.com/office/drawing/2014/main" id="{F014EF96-4D61-8DB1-FAB7-18DF1B91835D}"/>
              </a:ext>
            </a:extLst>
          </p:cNvPr>
          <p:cNvSpPr txBox="1">
            <a:spLocks/>
          </p:cNvSpPr>
          <p:nvPr/>
        </p:nvSpPr>
        <p:spPr>
          <a:xfrm>
            <a:off x="-172800" y="4094824"/>
            <a:ext cx="2745893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Offspring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1535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60;p30">
            <a:extLst>
              <a:ext uri="{FF2B5EF4-FFF2-40B4-BE49-F238E27FC236}">
                <a16:creationId xmlns:a16="http://schemas.microsoft.com/office/drawing/2014/main" id="{1671530F-A858-D7FF-5097-3A8597200FF4}"/>
              </a:ext>
            </a:extLst>
          </p:cNvPr>
          <p:cNvSpPr txBox="1">
            <a:spLocks/>
          </p:cNvSpPr>
          <p:nvPr/>
        </p:nvSpPr>
        <p:spPr>
          <a:xfrm>
            <a:off x="2130292" y="-151472"/>
            <a:ext cx="4546200" cy="925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4000" dirty="0"/>
              <a:t>Solution using GA</a:t>
            </a:r>
          </a:p>
        </p:txBody>
      </p:sp>
      <p:sp>
        <p:nvSpPr>
          <p:cNvPr id="2" name="Google Shape;160;p30">
            <a:extLst>
              <a:ext uri="{FF2B5EF4-FFF2-40B4-BE49-F238E27FC236}">
                <a16:creationId xmlns:a16="http://schemas.microsoft.com/office/drawing/2014/main" id="{000AE999-92E2-5C95-5016-7E1B7A3FCFE5}"/>
              </a:ext>
            </a:extLst>
          </p:cNvPr>
          <p:cNvSpPr txBox="1">
            <a:spLocks/>
          </p:cNvSpPr>
          <p:nvPr/>
        </p:nvSpPr>
        <p:spPr>
          <a:xfrm>
            <a:off x="2130292" y="1217878"/>
            <a:ext cx="4546200" cy="925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4000" dirty="0"/>
              <a:t>Repeat </a:t>
            </a:r>
          </a:p>
        </p:txBody>
      </p:sp>
      <p:pic>
        <p:nvPicPr>
          <p:cNvPr id="5" name="Graphic 4" descr="Repeat with solid fill">
            <a:extLst>
              <a:ext uri="{FF2B5EF4-FFF2-40B4-BE49-F238E27FC236}">
                <a16:creationId xmlns:a16="http://schemas.microsoft.com/office/drawing/2014/main" id="{12C7AECC-883C-9950-9A3F-00430A71C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18000" y="2076028"/>
            <a:ext cx="1515600" cy="15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9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60;p30">
            <a:extLst>
              <a:ext uri="{FF2B5EF4-FFF2-40B4-BE49-F238E27FC236}">
                <a16:creationId xmlns:a16="http://schemas.microsoft.com/office/drawing/2014/main" id="{7589F7AB-C906-4FB0-BBF9-BC1772F81AD5}"/>
              </a:ext>
            </a:extLst>
          </p:cNvPr>
          <p:cNvSpPr txBox="1">
            <a:spLocks/>
          </p:cNvSpPr>
          <p:nvPr/>
        </p:nvSpPr>
        <p:spPr>
          <a:xfrm>
            <a:off x="2130292" y="-1652326"/>
            <a:ext cx="4546200" cy="25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4000" dirty="0"/>
              <a:t>Problem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40A485-9CE2-AA31-470F-2E75AAD55426}"/>
              </a:ext>
            </a:extLst>
          </p:cNvPr>
          <p:cNvSpPr/>
          <p:nvPr/>
        </p:nvSpPr>
        <p:spPr>
          <a:xfrm>
            <a:off x="1116908" y="3937494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3862C4-918C-E124-348C-EF4914E29816}"/>
              </a:ext>
            </a:extLst>
          </p:cNvPr>
          <p:cNvCxnSpPr>
            <a:cxnSpLocks/>
          </p:cNvCxnSpPr>
          <p:nvPr/>
        </p:nvCxnSpPr>
        <p:spPr>
          <a:xfrm>
            <a:off x="907200" y="1936800"/>
            <a:ext cx="0" cy="2498400"/>
          </a:xfrm>
          <a:prstGeom prst="line">
            <a:avLst/>
          </a:prstGeom>
          <a:ln w="3810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78F6FC-ECE2-0374-8AD2-E38192ED12DB}"/>
              </a:ext>
            </a:extLst>
          </p:cNvPr>
          <p:cNvCxnSpPr>
            <a:cxnSpLocks/>
          </p:cNvCxnSpPr>
          <p:nvPr/>
        </p:nvCxnSpPr>
        <p:spPr>
          <a:xfrm>
            <a:off x="676829" y="4269600"/>
            <a:ext cx="2506508" cy="0"/>
          </a:xfrm>
          <a:prstGeom prst="line">
            <a:avLst/>
          </a:prstGeom>
          <a:ln w="3810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E0AF9A3-7C78-F8DA-9601-0ADD0E767969}"/>
              </a:ext>
            </a:extLst>
          </p:cNvPr>
          <p:cNvSpPr/>
          <p:nvPr/>
        </p:nvSpPr>
        <p:spPr>
          <a:xfrm>
            <a:off x="1283415" y="3688187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C616800-D204-2CE7-BA45-56569DC69E49}"/>
              </a:ext>
            </a:extLst>
          </p:cNvPr>
          <p:cNvSpPr/>
          <p:nvPr/>
        </p:nvSpPr>
        <p:spPr>
          <a:xfrm>
            <a:off x="1283415" y="3466320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2FD62E5-09A9-45F4-B3BD-188E6DB51402}"/>
              </a:ext>
            </a:extLst>
          </p:cNvPr>
          <p:cNvSpPr/>
          <p:nvPr/>
        </p:nvSpPr>
        <p:spPr>
          <a:xfrm>
            <a:off x="1600215" y="3466320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763F5D5-154B-F418-FE5F-7D391D93419E}"/>
              </a:ext>
            </a:extLst>
          </p:cNvPr>
          <p:cNvSpPr/>
          <p:nvPr/>
        </p:nvSpPr>
        <p:spPr>
          <a:xfrm>
            <a:off x="1600215" y="3897414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9B0791C-5D24-AC8A-C0E4-B18BDB24C7ED}"/>
              </a:ext>
            </a:extLst>
          </p:cNvPr>
          <p:cNvSpPr/>
          <p:nvPr/>
        </p:nvSpPr>
        <p:spPr>
          <a:xfrm>
            <a:off x="1930083" y="3897414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FE2CE32-6C64-DAA1-4971-705E296A497B}"/>
              </a:ext>
            </a:extLst>
          </p:cNvPr>
          <p:cNvSpPr/>
          <p:nvPr/>
        </p:nvSpPr>
        <p:spPr>
          <a:xfrm>
            <a:off x="1930083" y="3027407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BEA030-5ACA-7BB9-C479-F5B50E8418B5}"/>
              </a:ext>
            </a:extLst>
          </p:cNvPr>
          <p:cNvSpPr/>
          <p:nvPr/>
        </p:nvSpPr>
        <p:spPr>
          <a:xfrm>
            <a:off x="1930083" y="3429874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7A6F27C-B6EF-9EB6-0B42-B68595A3D846}"/>
              </a:ext>
            </a:extLst>
          </p:cNvPr>
          <p:cNvSpPr/>
          <p:nvPr/>
        </p:nvSpPr>
        <p:spPr>
          <a:xfrm>
            <a:off x="1433708" y="3001274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BFDBD94-9DE7-099D-F076-7CC53809A11D}"/>
              </a:ext>
            </a:extLst>
          </p:cNvPr>
          <p:cNvSpPr/>
          <p:nvPr/>
        </p:nvSpPr>
        <p:spPr>
          <a:xfrm>
            <a:off x="1433708" y="2645387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E7BD200-4E68-8E87-0F3F-430480D7EC32}"/>
              </a:ext>
            </a:extLst>
          </p:cNvPr>
          <p:cNvSpPr/>
          <p:nvPr/>
        </p:nvSpPr>
        <p:spPr>
          <a:xfrm>
            <a:off x="1914293" y="2645387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863C5C1-2DA7-0137-5AAE-E7C09474A261}"/>
              </a:ext>
            </a:extLst>
          </p:cNvPr>
          <p:cNvSpPr/>
          <p:nvPr/>
        </p:nvSpPr>
        <p:spPr>
          <a:xfrm>
            <a:off x="2202293" y="3224064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565C8FF-928A-F297-F5BC-1445E848E34B}"/>
              </a:ext>
            </a:extLst>
          </p:cNvPr>
          <p:cNvSpPr/>
          <p:nvPr/>
        </p:nvSpPr>
        <p:spPr>
          <a:xfrm>
            <a:off x="2202293" y="3555700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5738682-34DE-4938-3252-7D36510FD67A}"/>
              </a:ext>
            </a:extLst>
          </p:cNvPr>
          <p:cNvSpPr/>
          <p:nvPr/>
        </p:nvSpPr>
        <p:spPr>
          <a:xfrm>
            <a:off x="2493497" y="3555700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F82892A-BBB2-292E-EF63-1D840D83AF97}"/>
              </a:ext>
            </a:extLst>
          </p:cNvPr>
          <p:cNvSpPr/>
          <p:nvPr/>
        </p:nvSpPr>
        <p:spPr>
          <a:xfrm>
            <a:off x="2493497" y="3015921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D9E90E1-209E-F635-2917-9303F8A11E10}"/>
              </a:ext>
            </a:extLst>
          </p:cNvPr>
          <p:cNvSpPr/>
          <p:nvPr/>
        </p:nvSpPr>
        <p:spPr>
          <a:xfrm>
            <a:off x="2493497" y="2524316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6BC95EF-E7AF-9B67-0225-503E8425D761}"/>
              </a:ext>
            </a:extLst>
          </p:cNvPr>
          <p:cNvSpPr/>
          <p:nvPr/>
        </p:nvSpPr>
        <p:spPr>
          <a:xfrm>
            <a:off x="2125389" y="2271496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40B571F-8294-7702-E3E4-966A3EA174D2}"/>
              </a:ext>
            </a:extLst>
          </p:cNvPr>
          <p:cNvSpPr/>
          <p:nvPr/>
        </p:nvSpPr>
        <p:spPr>
          <a:xfrm>
            <a:off x="2576750" y="2097342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9571544-8E3C-C3BD-D85A-D7693FE01BD9}"/>
              </a:ext>
            </a:extLst>
          </p:cNvPr>
          <p:cNvSpPr/>
          <p:nvPr/>
        </p:nvSpPr>
        <p:spPr>
          <a:xfrm>
            <a:off x="1831039" y="2039160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58E65B1-4990-DD2C-C9DF-B20F881A1A11}"/>
              </a:ext>
            </a:extLst>
          </p:cNvPr>
          <p:cNvSpPr/>
          <p:nvPr/>
        </p:nvSpPr>
        <p:spPr>
          <a:xfrm>
            <a:off x="5917436" y="3937494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C27A3F-5001-9DBF-8A77-828930293E13}"/>
              </a:ext>
            </a:extLst>
          </p:cNvPr>
          <p:cNvCxnSpPr>
            <a:cxnSpLocks/>
          </p:cNvCxnSpPr>
          <p:nvPr/>
        </p:nvCxnSpPr>
        <p:spPr>
          <a:xfrm>
            <a:off x="5707728" y="1936800"/>
            <a:ext cx="0" cy="2498400"/>
          </a:xfrm>
          <a:prstGeom prst="line">
            <a:avLst/>
          </a:prstGeom>
          <a:ln w="3810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9AA24C1-D992-1771-11EA-B23FF50D872F}"/>
              </a:ext>
            </a:extLst>
          </p:cNvPr>
          <p:cNvCxnSpPr>
            <a:cxnSpLocks/>
          </p:cNvCxnSpPr>
          <p:nvPr/>
        </p:nvCxnSpPr>
        <p:spPr>
          <a:xfrm>
            <a:off x="5477357" y="4269600"/>
            <a:ext cx="2506508" cy="0"/>
          </a:xfrm>
          <a:prstGeom prst="line">
            <a:avLst/>
          </a:prstGeom>
          <a:ln w="3810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A652B6A-BDD8-2B41-8A19-1E1F44085B20}"/>
              </a:ext>
            </a:extLst>
          </p:cNvPr>
          <p:cNvSpPr/>
          <p:nvPr/>
        </p:nvSpPr>
        <p:spPr>
          <a:xfrm>
            <a:off x="6083943" y="3688187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4525D14-56E5-929B-54EB-F4A0D7B567BC}"/>
              </a:ext>
            </a:extLst>
          </p:cNvPr>
          <p:cNvSpPr/>
          <p:nvPr/>
        </p:nvSpPr>
        <p:spPr>
          <a:xfrm>
            <a:off x="6083943" y="3466320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DB775F0-82D3-CD41-C89E-E61ED4C85162}"/>
              </a:ext>
            </a:extLst>
          </p:cNvPr>
          <p:cNvSpPr/>
          <p:nvPr/>
        </p:nvSpPr>
        <p:spPr>
          <a:xfrm>
            <a:off x="6400743" y="3466320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0032B1B-189A-0EA8-A341-54F4BA44713F}"/>
              </a:ext>
            </a:extLst>
          </p:cNvPr>
          <p:cNvSpPr/>
          <p:nvPr/>
        </p:nvSpPr>
        <p:spPr>
          <a:xfrm>
            <a:off x="6400743" y="3897414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6454D13-DFEC-21E1-9099-FD1136F0D940}"/>
              </a:ext>
            </a:extLst>
          </p:cNvPr>
          <p:cNvSpPr/>
          <p:nvPr/>
        </p:nvSpPr>
        <p:spPr>
          <a:xfrm>
            <a:off x="6730611" y="3897414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0F122C5-50C4-6C5F-8AF1-59D01D026D85}"/>
              </a:ext>
            </a:extLst>
          </p:cNvPr>
          <p:cNvSpPr/>
          <p:nvPr/>
        </p:nvSpPr>
        <p:spPr>
          <a:xfrm>
            <a:off x="6730611" y="3030691"/>
            <a:ext cx="166507" cy="16650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7348FC1-EBFD-CA22-ACCA-003BC123F722}"/>
              </a:ext>
            </a:extLst>
          </p:cNvPr>
          <p:cNvSpPr/>
          <p:nvPr/>
        </p:nvSpPr>
        <p:spPr>
          <a:xfrm>
            <a:off x="6730611" y="3429874"/>
            <a:ext cx="166507" cy="16650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ACAD80B-E655-339A-97D2-BFF0F71CADB0}"/>
              </a:ext>
            </a:extLst>
          </p:cNvPr>
          <p:cNvSpPr/>
          <p:nvPr/>
        </p:nvSpPr>
        <p:spPr>
          <a:xfrm>
            <a:off x="6234236" y="3001274"/>
            <a:ext cx="166507" cy="16650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7A4C699-423C-40F9-CF52-C352A4B10087}"/>
              </a:ext>
            </a:extLst>
          </p:cNvPr>
          <p:cNvSpPr/>
          <p:nvPr/>
        </p:nvSpPr>
        <p:spPr>
          <a:xfrm>
            <a:off x="6234236" y="2645387"/>
            <a:ext cx="166507" cy="16650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A974928-A063-2823-3B11-1CAE4AD15AD7}"/>
              </a:ext>
            </a:extLst>
          </p:cNvPr>
          <p:cNvSpPr/>
          <p:nvPr/>
        </p:nvSpPr>
        <p:spPr>
          <a:xfrm>
            <a:off x="6714821" y="2645387"/>
            <a:ext cx="166507" cy="16650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F05528E-1ACD-8E0F-A26E-EC6061730FA9}"/>
              </a:ext>
            </a:extLst>
          </p:cNvPr>
          <p:cNvSpPr/>
          <p:nvPr/>
        </p:nvSpPr>
        <p:spPr>
          <a:xfrm>
            <a:off x="7002821" y="3224064"/>
            <a:ext cx="166507" cy="16650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E33C456-401A-E20D-DEB8-ADCD0E4D31AE}"/>
              </a:ext>
            </a:extLst>
          </p:cNvPr>
          <p:cNvSpPr/>
          <p:nvPr/>
        </p:nvSpPr>
        <p:spPr>
          <a:xfrm>
            <a:off x="7002821" y="3555700"/>
            <a:ext cx="166507" cy="16650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BD48D54-42BA-3B97-C66F-DF85DA82DFE9}"/>
              </a:ext>
            </a:extLst>
          </p:cNvPr>
          <p:cNvSpPr/>
          <p:nvPr/>
        </p:nvSpPr>
        <p:spPr>
          <a:xfrm>
            <a:off x="7294025" y="3555700"/>
            <a:ext cx="166507" cy="16650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6001C71-D64A-DAC8-BBD6-C4B6E3A28AE8}"/>
              </a:ext>
            </a:extLst>
          </p:cNvPr>
          <p:cNvSpPr/>
          <p:nvPr/>
        </p:nvSpPr>
        <p:spPr>
          <a:xfrm>
            <a:off x="7294025" y="3015921"/>
            <a:ext cx="166507" cy="16650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E1AD926-C88E-1A85-33FF-9B007A0A4A31}"/>
              </a:ext>
            </a:extLst>
          </p:cNvPr>
          <p:cNvSpPr/>
          <p:nvPr/>
        </p:nvSpPr>
        <p:spPr>
          <a:xfrm>
            <a:off x="7294025" y="2524316"/>
            <a:ext cx="166507" cy="166507"/>
          </a:xfrm>
          <a:prstGeom prst="ellipse">
            <a:avLst/>
          </a:prstGeom>
          <a:solidFill>
            <a:srgbClr val="F7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56CC8A6-322D-EF71-1B43-4FFDB4DF7525}"/>
              </a:ext>
            </a:extLst>
          </p:cNvPr>
          <p:cNvSpPr/>
          <p:nvPr/>
        </p:nvSpPr>
        <p:spPr>
          <a:xfrm>
            <a:off x="6925917" y="2271496"/>
            <a:ext cx="166507" cy="166507"/>
          </a:xfrm>
          <a:prstGeom prst="ellipse">
            <a:avLst/>
          </a:prstGeom>
          <a:solidFill>
            <a:srgbClr val="F7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BA6E270-F758-2CCB-C63D-2472157F68A7}"/>
              </a:ext>
            </a:extLst>
          </p:cNvPr>
          <p:cNvSpPr/>
          <p:nvPr/>
        </p:nvSpPr>
        <p:spPr>
          <a:xfrm>
            <a:off x="7377278" y="2097342"/>
            <a:ext cx="166507" cy="166507"/>
          </a:xfrm>
          <a:prstGeom prst="ellipse">
            <a:avLst/>
          </a:prstGeom>
          <a:solidFill>
            <a:srgbClr val="F7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3C3862D-91EE-AEC8-9B26-4AE7733260C8}"/>
              </a:ext>
            </a:extLst>
          </p:cNvPr>
          <p:cNvSpPr/>
          <p:nvPr/>
        </p:nvSpPr>
        <p:spPr>
          <a:xfrm>
            <a:off x="6649963" y="2012668"/>
            <a:ext cx="166507" cy="166507"/>
          </a:xfrm>
          <a:prstGeom prst="ellipse">
            <a:avLst/>
          </a:prstGeom>
          <a:solidFill>
            <a:srgbClr val="F7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6129D-8DBF-632F-0A08-B39A7C21927E}"/>
              </a:ext>
            </a:extLst>
          </p:cNvPr>
          <p:cNvCxnSpPr/>
          <p:nvPr/>
        </p:nvCxnSpPr>
        <p:spPr>
          <a:xfrm>
            <a:off x="3801600" y="3027407"/>
            <a:ext cx="1267200" cy="0"/>
          </a:xfrm>
          <a:prstGeom prst="straightConnector1">
            <a:avLst/>
          </a:prstGeom>
          <a:ln w="57150">
            <a:solidFill>
              <a:srgbClr val="D628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6736436B-AB10-9D35-C8A9-9C4E9FE0375E}"/>
              </a:ext>
            </a:extLst>
          </p:cNvPr>
          <p:cNvSpPr/>
          <p:nvPr/>
        </p:nvSpPr>
        <p:spPr>
          <a:xfrm>
            <a:off x="6364800" y="1712227"/>
            <a:ext cx="1505082" cy="1188000"/>
          </a:xfrm>
          <a:custGeom>
            <a:avLst/>
            <a:gdLst>
              <a:gd name="connsiteX0" fmla="*/ 770400 w 1505082"/>
              <a:gd name="connsiteY0" fmla="*/ 100800 h 1188000"/>
              <a:gd name="connsiteX1" fmla="*/ 734400 w 1505082"/>
              <a:gd name="connsiteY1" fmla="*/ 79200 h 1188000"/>
              <a:gd name="connsiteX2" fmla="*/ 705600 w 1505082"/>
              <a:gd name="connsiteY2" fmla="*/ 72000 h 1188000"/>
              <a:gd name="connsiteX3" fmla="*/ 655200 w 1505082"/>
              <a:gd name="connsiteY3" fmla="*/ 57600 h 1188000"/>
              <a:gd name="connsiteX4" fmla="*/ 619200 w 1505082"/>
              <a:gd name="connsiteY4" fmla="*/ 43200 h 1188000"/>
              <a:gd name="connsiteX5" fmla="*/ 547200 w 1505082"/>
              <a:gd name="connsiteY5" fmla="*/ 28800 h 1188000"/>
              <a:gd name="connsiteX6" fmla="*/ 511200 w 1505082"/>
              <a:gd name="connsiteY6" fmla="*/ 14400 h 1188000"/>
              <a:gd name="connsiteX7" fmla="*/ 403200 w 1505082"/>
              <a:gd name="connsiteY7" fmla="*/ 0 h 1188000"/>
              <a:gd name="connsiteX8" fmla="*/ 280800 w 1505082"/>
              <a:gd name="connsiteY8" fmla="*/ 14400 h 1188000"/>
              <a:gd name="connsiteX9" fmla="*/ 244800 w 1505082"/>
              <a:gd name="connsiteY9" fmla="*/ 28800 h 1188000"/>
              <a:gd name="connsiteX10" fmla="*/ 201600 w 1505082"/>
              <a:gd name="connsiteY10" fmla="*/ 43200 h 1188000"/>
              <a:gd name="connsiteX11" fmla="*/ 100800 w 1505082"/>
              <a:gd name="connsiteY11" fmla="*/ 136800 h 1188000"/>
              <a:gd name="connsiteX12" fmla="*/ 64800 w 1505082"/>
              <a:gd name="connsiteY12" fmla="*/ 187200 h 1188000"/>
              <a:gd name="connsiteX13" fmla="*/ 43200 w 1505082"/>
              <a:gd name="connsiteY13" fmla="*/ 223200 h 1188000"/>
              <a:gd name="connsiteX14" fmla="*/ 21600 w 1505082"/>
              <a:gd name="connsiteY14" fmla="*/ 309600 h 1188000"/>
              <a:gd name="connsiteX15" fmla="*/ 0 w 1505082"/>
              <a:gd name="connsiteY15" fmla="*/ 388800 h 1188000"/>
              <a:gd name="connsiteX16" fmla="*/ 7200 w 1505082"/>
              <a:gd name="connsiteY16" fmla="*/ 554400 h 1188000"/>
              <a:gd name="connsiteX17" fmla="*/ 14400 w 1505082"/>
              <a:gd name="connsiteY17" fmla="*/ 590400 h 1188000"/>
              <a:gd name="connsiteX18" fmla="*/ 28800 w 1505082"/>
              <a:gd name="connsiteY18" fmla="*/ 619200 h 1188000"/>
              <a:gd name="connsiteX19" fmla="*/ 57600 w 1505082"/>
              <a:gd name="connsiteY19" fmla="*/ 676800 h 1188000"/>
              <a:gd name="connsiteX20" fmla="*/ 86400 w 1505082"/>
              <a:gd name="connsiteY20" fmla="*/ 691200 h 1188000"/>
              <a:gd name="connsiteX21" fmla="*/ 108000 w 1505082"/>
              <a:gd name="connsiteY21" fmla="*/ 720000 h 1188000"/>
              <a:gd name="connsiteX22" fmla="*/ 165600 w 1505082"/>
              <a:gd name="connsiteY22" fmla="*/ 756000 h 1188000"/>
              <a:gd name="connsiteX23" fmla="*/ 208800 w 1505082"/>
              <a:gd name="connsiteY23" fmla="*/ 777600 h 1188000"/>
              <a:gd name="connsiteX24" fmla="*/ 266400 w 1505082"/>
              <a:gd name="connsiteY24" fmla="*/ 784800 h 1188000"/>
              <a:gd name="connsiteX25" fmla="*/ 302400 w 1505082"/>
              <a:gd name="connsiteY25" fmla="*/ 792000 h 1188000"/>
              <a:gd name="connsiteX26" fmla="*/ 324000 w 1505082"/>
              <a:gd name="connsiteY26" fmla="*/ 799200 h 1188000"/>
              <a:gd name="connsiteX27" fmla="*/ 482400 w 1505082"/>
              <a:gd name="connsiteY27" fmla="*/ 806400 h 1188000"/>
              <a:gd name="connsiteX28" fmla="*/ 525600 w 1505082"/>
              <a:gd name="connsiteY28" fmla="*/ 820800 h 1188000"/>
              <a:gd name="connsiteX29" fmla="*/ 568800 w 1505082"/>
              <a:gd name="connsiteY29" fmla="*/ 849600 h 1188000"/>
              <a:gd name="connsiteX30" fmla="*/ 604800 w 1505082"/>
              <a:gd name="connsiteY30" fmla="*/ 921600 h 1188000"/>
              <a:gd name="connsiteX31" fmla="*/ 612000 w 1505082"/>
              <a:gd name="connsiteY31" fmla="*/ 957600 h 1188000"/>
              <a:gd name="connsiteX32" fmla="*/ 712800 w 1505082"/>
              <a:gd name="connsiteY32" fmla="*/ 1058400 h 1188000"/>
              <a:gd name="connsiteX33" fmla="*/ 748800 w 1505082"/>
              <a:gd name="connsiteY33" fmla="*/ 1080000 h 1188000"/>
              <a:gd name="connsiteX34" fmla="*/ 792000 w 1505082"/>
              <a:gd name="connsiteY34" fmla="*/ 1116000 h 1188000"/>
              <a:gd name="connsiteX35" fmla="*/ 835200 w 1505082"/>
              <a:gd name="connsiteY35" fmla="*/ 1130400 h 1188000"/>
              <a:gd name="connsiteX36" fmla="*/ 885600 w 1505082"/>
              <a:gd name="connsiteY36" fmla="*/ 1152000 h 1188000"/>
              <a:gd name="connsiteX37" fmla="*/ 928800 w 1505082"/>
              <a:gd name="connsiteY37" fmla="*/ 1173600 h 1188000"/>
              <a:gd name="connsiteX38" fmla="*/ 964800 w 1505082"/>
              <a:gd name="connsiteY38" fmla="*/ 1180800 h 1188000"/>
              <a:gd name="connsiteX39" fmla="*/ 993600 w 1505082"/>
              <a:gd name="connsiteY39" fmla="*/ 1188000 h 1188000"/>
              <a:gd name="connsiteX40" fmla="*/ 1180800 w 1505082"/>
              <a:gd name="connsiteY40" fmla="*/ 1173600 h 1188000"/>
              <a:gd name="connsiteX41" fmla="*/ 1216800 w 1505082"/>
              <a:gd name="connsiteY41" fmla="*/ 1166400 h 1188000"/>
              <a:gd name="connsiteX42" fmla="*/ 1324800 w 1505082"/>
              <a:gd name="connsiteY42" fmla="*/ 1108800 h 1188000"/>
              <a:gd name="connsiteX43" fmla="*/ 1360800 w 1505082"/>
              <a:gd name="connsiteY43" fmla="*/ 1094400 h 1188000"/>
              <a:gd name="connsiteX44" fmla="*/ 1432800 w 1505082"/>
              <a:gd name="connsiteY44" fmla="*/ 1029600 h 1188000"/>
              <a:gd name="connsiteX45" fmla="*/ 1454400 w 1505082"/>
              <a:gd name="connsiteY45" fmla="*/ 979200 h 1188000"/>
              <a:gd name="connsiteX46" fmla="*/ 1490400 w 1505082"/>
              <a:gd name="connsiteY46" fmla="*/ 900000 h 1188000"/>
              <a:gd name="connsiteX47" fmla="*/ 1504800 w 1505082"/>
              <a:gd name="connsiteY47" fmla="*/ 799200 h 1188000"/>
              <a:gd name="connsiteX48" fmla="*/ 1490400 w 1505082"/>
              <a:gd name="connsiteY48" fmla="*/ 640800 h 1188000"/>
              <a:gd name="connsiteX49" fmla="*/ 1461600 w 1505082"/>
              <a:gd name="connsiteY49" fmla="*/ 561600 h 1188000"/>
              <a:gd name="connsiteX50" fmla="*/ 1432800 w 1505082"/>
              <a:gd name="connsiteY50" fmla="*/ 518400 h 1188000"/>
              <a:gd name="connsiteX51" fmla="*/ 1353600 w 1505082"/>
              <a:gd name="connsiteY51" fmla="*/ 410400 h 1188000"/>
              <a:gd name="connsiteX52" fmla="*/ 1310400 w 1505082"/>
              <a:gd name="connsiteY52" fmla="*/ 374400 h 1188000"/>
              <a:gd name="connsiteX53" fmla="*/ 1245600 w 1505082"/>
              <a:gd name="connsiteY53" fmla="*/ 331200 h 1188000"/>
              <a:gd name="connsiteX54" fmla="*/ 1209600 w 1505082"/>
              <a:gd name="connsiteY54" fmla="*/ 295200 h 1188000"/>
              <a:gd name="connsiteX55" fmla="*/ 1137600 w 1505082"/>
              <a:gd name="connsiteY55" fmla="*/ 244800 h 1188000"/>
              <a:gd name="connsiteX56" fmla="*/ 1108800 w 1505082"/>
              <a:gd name="connsiteY56" fmla="*/ 216000 h 1188000"/>
              <a:gd name="connsiteX57" fmla="*/ 1080000 w 1505082"/>
              <a:gd name="connsiteY57" fmla="*/ 201600 h 1188000"/>
              <a:gd name="connsiteX58" fmla="*/ 1051200 w 1505082"/>
              <a:gd name="connsiteY58" fmla="*/ 172800 h 1188000"/>
              <a:gd name="connsiteX59" fmla="*/ 1022400 w 1505082"/>
              <a:gd name="connsiteY59" fmla="*/ 158400 h 1188000"/>
              <a:gd name="connsiteX60" fmla="*/ 950400 w 1505082"/>
              <a:gd name="connsiteY60" fmla="*/ 129600 h 1188000"/>
              <a:gd name="connsiteX61" fmla="*/ 842400 w 1505082"/>
              <a:gd name="connsiteY61" fmla="*/ 100800 h 1188000"/>
              <a:gd name="connsiteX62" fmla="*/ 720000 w 1505082"/>
              <a:gd name="connsiteY62" fmla="*/ 79200 h 11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05082" h="1188000">
                <a:moveTo>
                  <a:pt x="770400" y="100800"/>
                </a:moveTo>
                <a:cubicBezTo>
                  <a:pt x="758400" y="93600"/>
                  <a:pt x="747188" y="84884"/>
                  <a:pt x="734400" y="79200"/>
                </a:cubicBezTo>
                <a:cubicBezTo>
                  <a:pt x="725357" y="75181"/>
                  <a:pt x="715147" y="74604"/>
                  <a:pt x="705600" y="72000"/>
                </a:cubicBezTo>
                <a:cubicBezTo>
                  <a:pt x="688743" y="67403"/>
                  <a:pt x="671776" y="63125"/>
                  <a:pt x="655200" y="57600"/>
                </a:cubicBezTo>
                <a:cubicBezTo>
                  <a:pt x="642939" y="53513"/>
                  <a:pt x="631688" y="46530"/>
                  <a:pt x="619200" y="43200"/>
                </a:cubicBezTo>
                <a:cubicBezTo>
                  <a:pt x="595551" y="36894"/>
                  <a:pt x="569925" y="37890"/>
                  <a:pt x="547200" y="28800"/>
                </a:cubicBezTo>
                <a:cubicBezTo>
                  <a:pt x="535200" y="24000"/>
                  <a:pt x="523579" y="18114"/>
                  <a:pt x="511200" y="14400"/>
                </a:cubicBezTo>
                <a:cubicBezTo>
                  <a:pt x="481374" y="5452"/>
                  <a:pt x="428592" y="2539"/>
                  <a:pt x="403200" y="0"/>
                </a:cubicBezTo>
                <a:cubicBezTo>
                  <a:pt x="362400" y="4800"/>
                  <a:pt x="321219" y="7051"/>
                  <a:pt x="280800" y="14400"/>
                </a:cubicBezTo>
                <a:cubicBezTo>
                  <a:pt x="268084" y="16712"/>
                  <a:pt x="256946" y="24383"/>
                  <a:pt x="244800" y="28800"/>
                </a:cubicBezTo>
                <a:cubicBezTo>
                  <a:pt x="230535" y="33987"/>
                  <a:pt x="216000" y="38400"/>
                  <a:pt x="201600" y="43200"/>
                </a:cubicBezTo>
                <a:cubicBezTo>
                  <a:pt x="167124" y="70781"/>
                  <a:pt x="126022" y="101489"/>
                  <a:pt x="100800" y="136800"/>
                </a:cubicBezTo>
                <a:cubicBezTo>
                  <a:pt x="88800" y="153600"/>
                  <a:pt x="76252" y="170022"/>
                  <a:pt x="64800" y="187200"/>
                </a:cubicBezTo>
                <a:cubicBezTo>
                  <a:pt x="57037" y="198844"/>
                  <a:pt x="48991" y="210460"/>
                  <a:pt x="43200" y="223200"/>
                </a:cubicBezTo>
                <a:cubicBezTo>
                  <a:pt x="27266" y="258254"/>
                  <a:pt x="28331" y="272582"/>
                  <a:pt x="21600" y="309600"/>
                </a:cubicBezTo>
                <a:cubicBezTo>
                  <a:pt x="13459" y="354378"/>
                  <a:pt x="15745" y="341564"/>
                  <a:pt x="0" y="388800"/>
                </a:cubicBezTo>
                <a:cubicBezTo>
                  <a:pt x="2400" y="444000"/>
                  <a:pt x="3263" y="499288"/>
                  <a:pt x="7200" y="554400"/>
                </a:cubicBezTo>
                <a:cubicBezTo>
                  <a:pt x="8072" y="566607"/>
                  <a:pt x="10530" y="578790"/>
                  <a:pt x="14400" y="590400"/>
                </a:cubicBezTo>
                <a:cubicBezTo>
                  <a:pt x="17794" y="600582"/>
                  <a:pt x="24441" y="609392"/>
                  <a:pt x="28800" y="619200"/>
                </a:cubicBezTo>
                <a:cubicBezTo>
                  <a:pt x="34362" y="631714"/>
                  <a:pt x="44100" y="665550"/>
                  <a:pt x="57600" y="676800"/>
                </a:cubicBezTo>
                <a:cubicBezTo>
                  <a:pt x="65845" y="683671"/>
                  <a:pt x="76800" y="686400"/>
                  <a:pt x="86400" y="691200"/>
                </a:cubicBezTo>
                <a:cubicBezTo>
                  <a:pt x="93600" y="700800"/>
                  <a:pt x="99515" y="711515"/>
                  <a:pt x="108000" y="720000"/>
                </a:cubicBezTo>
                <a:cubicBezTo>
                  <a:pt x="130944" y="742944"/>
                  <a:pt x="138984" y="740791"/>
                  <a:pt x="165600" y="756000"/>
                </a:cubicBezTo>
                <a:cubicBezTo>
                  <a:pt x="187121" y="768298"/>
                  <a:pt x="184599" y="773200"/>
                  <a:pt x="208800" y="777600"/>
                </a:cubicBezTo>
                <a:cubicBezTo>
                  <a:pt x="227837" y="781061"/>
                  <a:pt x="247276" y="781858"/>
                  <a:pt x="266400" y="784800"/>
                </a:cubicBezTo>
                <a:cubicBezTo>
                  <a:pt x="278495" y="786661"/>
                  <a:pt x="290528" y="789032"/>
                  <a:pt x="302400" y="792000"/>
                </a:cubicBezTo>
                <a:cubicBezTo>
                  <a:pt x="309763" y="793841"/>
                  <a:pt x="316435" y="798595"/>
                  <a:pt x="324000" y="799200"/>
                </a:cubicBezTo>
                <a:cubicBezTo>
                  <a:pt x="376686" y="803415"/>
                  <a:pt x="429600" y="804000"/>
                  <a:pt x="482400" y="806400"/>
                </a:cubicBezTo>
                <a:cubicBezTo>
                  <a:pt x="496800" y="811200"/>
                  <a:pt x="512024" y="814012"/>
                  <a:pt x="525600" y="820800"/>
                </a:cubicBezTo>
                <a:cubicBezTo>
                  <a:pt x="541080" y="828540"/>
                  <a:pt x="568800" y="849600"/>
                  <a:pt x="568800" y="849600"/>
                </a:cubicBezTo>
                <a:cubicBezTo>
                  <a:pt x="586440" y="879000"/>
                  <a:pt x="595001" y="888938"/>
                  <a:pt x="604800" y="921600"/>
                </a:cubicBezTo>
                <a:cubicBezTo>
                  <a:pt x="608316" y="933322"/>
                  <a:pt x="605352" y="947326"/>
                  <a:pt x="612000" y="957600"/>
                </a:cubicBezTo>
                <a:cubicBezTo>
                  <a:pt x="675565" y="1055837"/>
                  <a:pt x="654851" y="1026206"/>
                  <a:pt x="712800" y="1058400"/>
                </a:cubicBezTo>
                <a:cubicBezTo>
                  <a:pt x="725033" y="1065196"/>
                  <a:pt x="737482" y="1071769"/>
                  <a:pt x="748800" y="1080000"/>
                </a:cubicBezTo>
                <a:cubicBezTo>
                  <a:pt x="763959" y="1091025"/>
                  <a:pt x="775809" y="1106555"/>
                  <a:pt x="792000" y="1116000"/>
                </a:cubicBezTo>
                <a:cubicBezTo>
                  <a:pt x="805111" y="1123648"/>
                  <a:pt x="821033" y="1124951"/>
                  <a:pt x="835200" y="1130400"/>
                </a:cubicBezTo>
                <a:cubicBezTo>
                  <a:pt x="852260" y="1136961"/>
                  <a:pt x="869004" y="1144341"/>
                  <a:pt x="885600" y="1152000"/>
                </a:cubicBezTo>
                <a:cubicBezTo>
                  <a:pt x="900218" y="1158747"/>
                  <a:pt x="913670" y="1168098"/>
                  <a:pt x="928800" y="1173600"/>
                </a:cubicBezTo>
                <a:cubicBezTo>
                  <a:pt x="940301" y="1177782"/>
                  <a:pt x="952854" y="1178145"/>
                  <a:pt x="964800" y="1180800"/>
                </a:cubicBezTo>
                <a:cubicBezTo>
                  <a:pt x="974460" y="1182947"/>
                  <a:pt x="984000" y="1185600"/>
                  <a:pt x="993600" y="1188000"/>
                </a:cubicBezTo>
                <a:cubicBezTo>
                  <a:pt x="1117895" y="1181785"/>
                  <a:pt x="1100608" y="1188180"/>
                  <a:pt x="1180800" y="1173600"/>
                </a:cubicBezTo>
                <a:cubicBezTo>
                  <a:pt x="1192840" y="1171411"/>
                  <a:pt x="1205078" y="1169916"/>
                  <a:pt x="1216800" y="1166400"/>
                </a:cubicBezTo>
                <a:cubicBezTo>
                  <a:pt x="1293531" y="1143381"/>
                  <a:pt x="1209788" y="1154805"/>
                  <a:pt x="1324800" y="1108800"/>
                </a:cubicBezTo>
                <a:lnTo>
                  <a:pt x="1360800" y="1094400"/>
                </a:lnTo>
                <a:cubicBezTo>
                  <a:pt x="1369477" y="1087169"/>
                  <a:pt x="1423304" y="1044523"/>
                  <a:pt x="1432800" y="1029600"/>
                </a:cubicBezTo>
                <a:cubicBezTo>
                  <a:pt x="1442613" y="1014180"/>
                  <a:pt x="1446741" y="995796"/>
                  <a:pt x="1454400" y="979200"/>
                </a:cubicBezTo>
                <a:cubicBezTo>
                  <a:pt x="1495470" y="890215"/>
                  <a:pt x="1459031" y="978423"/>
                  <a:pt x="1490400" y="900000"/>
                </a:cubicBezTo>
                <a:cubicBezTo>
                  <a:pt x="1495200" y="866400"/>
                  <a:pt x="1507058" y="833066"/>
                  <a:pt x="1504800" y="799200"/>
                </a:cubicBezTo>
                <a:cubicBezTo>
                  <a:pt x="1503010" y="772350"/>
                  <a:pt x="1499627" y="680783"/>
                  <a:pt x="1490400" y="640800"/>
                </a:cubicBezTo>
                <a:cubicBezTo>
                  <a:pt x="1488048" y="630608"/>
                  <a:pt x="1467899" y="573148"/>
                  <a:pt x="1461600" y="561600"/>
                </a:cubicBezTo>
                <a:cubicBezTo>
                  <a:pt x="1453313" y="546407"/>
                  <a:pt x="1441704" y="533240"/>
                  <a:pt x="1432800" y="518400"/>
                </a:cubicBezTo>
                <a:cubicBezTo>
                  <a:pt x="1401797" y="466728"/>
                  <a:pt x="1429482" y="473635"/>
                  <a:pt x="1353600" y="410400"/>
                </a:cubicBezTo>
                <a:cubicBezTo>
                  <a:pt x="1339200" y="398400"/>
                  <a:pt x="1325756" y="385149"/>
                  <a:pt x="1310400" y="374400"/>
                </a:cubicBezTo>
                <a:cubicBezTo>
                  <a:pt x="1240808" y="325686"/>
                  <a:pt x="1328706" y="405995"/>
                  <a:pt x="1245600" y="331200"/>
                </a:cubicBezTo>
                <a:cubicBezTo>
                  <a:pt x="1232986" y="319847"/>
                  <a:pt x="1222284" y="306475"/>
                  <a:pt x="1209600" y="295200"/>
                </a:cubicBezTo>
                <a:cubicBezTo>
                  <a:pt x="1178273" y="267353"/>
                  <a:pt x="1174462" y="274289"/>
                  <a:pt x="1137600" y="244800"/>
                </a:cubicBezTo>
                <a:cubicBezTo>
                  <a:pt x="1126999" y="236319"/>
                  <a:pt x="1119661" y="224146"/>
                  <a:pt x="1108800" y="216000"/>
                </a:cubicBezTo>
                <a:cubicBezTo>
                  <a:pt x="1100213" y="209560"/>
                  <a:pt x="1088587" y="208040"/>
                  <a:pt x="1080000" y="201600"/>
                </a:cubicBezTo>
                <a:cubicBezTo>
                  <a:pt x="1069139" y="193454"/>
                  <a:pt x="1062061" y="180946"/>
                  <a:pt x="1051200" y="172800"/>
                </a:cubicBezTo>
                <a:cubicBezTo>
                  <a:pt x="1042613" y="166360"/>
                  <a:pt x="1032265" y="162628"/>
                  <a:pt x="1022400" y="158400"/>
                </a:cubicBezTo>
                <a:cubicBezTo>
                  <a:pt x="998641" y="148218"/>
                  <a:pt x="974400" y="139200"/>
                  <a:pt x="950400" y="129600"/>
                </a:cubicBezTo>
                <a:cubicBezTo>
                  <a:pt x="876771" y="100148"/>
                  <a:pt x="955298" y="129024"/>
                  <a:pt x="842400" y="100800"/>
                </a:cubicBezTo>
                <a:cubicBezTo>
                  <a:pt x="782975" y="85944"/>
                  <a:pt x="823380" y="95105"/>
                  <a:pt x="720000" y="79200"/>
                </a:cubicBezTo>
              </a:path>
            </a:pathLst>
          </a:custGeom>
          <a:noFill/>
          <a:ln w="28575">
            <a:solidFill>
              <a:srgbClr val="F7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C524121-392A-F894-E92C-AC269BA77373}"/>
              </a:ext>
            </a:extLst>
          </p:cNvPr>
          <p:cNvSpPr/>
          <p:nvPr/>
        </p:nvSpPr>
        <p:spPr>
          <a:xfrm>
            <a:off x="5832000" y="3283200"/>
            <a:ext cx="1188000" cy="957600"/>
          </a:xfrm>
          <a:custGeom>
            <a:avLst/>
            <a:gdLst>
              <a:gd name="connsiteX0" fmla="*/ 93600 w 1188000"/>
              <a:gd name="connsiteY0" fmla="*/ 619200 h 957600"/>
              <a:gd name="connsiteX1" fmla="*/ 57600 w 1188000"/>
              <a:gd name="connsiteY1" fmla="*/ 648000 h 957600"/>
              <a:gd name="connsiteX2" fmla="*/ 21600 w 1188000"/>
              <a:gd name="connsiteY2" fmla="*/ 748800 h 957600"/>
              <a:gd name="connsiteX3" fmla="*/ 0 w 1188000"/>
              <a:gd name="connsiteY3" fmla="*/ 792000 h 957600"/>
              <a:gd name="connsiteX4" fmla="*/ 7200 w 1188000"/>
              <a:gd name="connsiteY4" fmla="*/ 878400 h 957600"/>
              <a:gd name="connsiteX5" fmla="*/ 57600 w 1188000"/>
              <a:gd name="connsiteY5" fmla="*/ 921600 h 957600"/>
              <a:gd name="connsiteX6" fmla="*/ 79200 w 1188000"/>
              <a:gd name="connsiteY6" fmla="*/ 936000 h 957600"/>
              <a:gd name="connsiteX7" fmla="*/ 129600 w 1188000"/>
              <a:gd name="connsiteY7" fmla="*/ 950400 h 957600"/>
              <a:gd name="connsiteX8" fmla="*/ 151200 w 1188000"/>
              <a:gd name="connsiteY8" fmla="*/ 957600 h 957600"/>
              <a:gd name="connsiteX9" fmla="*/ 187200 w 1188000"/>
              <a:gd name="connsiteY9" fmla="*/ 950400 h 957600"/>
              <a:gd name="connsiteX10" fmla="*/ 237600 w 1188000"/>
              <a:gd name="connsiteY10" fmla="*/ 943200 h 957600"/>
              <a:gd name="connsiteX11" fmla="*/ 331200 w 1188000"/>
              <a:gd name="connsiteY11" fmla="*/ 921600 h 957600"/>
              <a:gd name="connsiteX12" fmla="*/ 381600 w 1188000"/>
              <a:gd name="connsiteY12" fmla="*/ 907200 h 957600"/>
              <a:gd name="connsiteX13" fmla="*/ 403200 w 1188000"/>
              <a:gd name="connsiteY13" fmla="*/ 900000 h 957600"/>
              <a:gd name="connsiteX14" fmla="*/ 496800 w 1188000"/>
              <a:gd name="connsiteY14" fmla="*/ 892800 h 957600"/>
              <a:gd name="connsiteX15" fmla="*/ 669600 w 1188000"/>
              <a:gd name="connsiteY15" fmla="*/ 900000 h 957600"/>
              <a:gd name="connsiteX16" fmla="*/ 777600 w 1188000"/>
              <a:gd name="connsiteY16" fmla="*/ 914400 h 957600"/>
              <a:gd name="connsiteX17" fmla="*/ 820800 w 1188000"/>
              <a:gd name="connsiteY17" fmla="*/ 921600 h 957600"/>
              <a:gd name="connsiteX18" fmla="*/ 1022400 w 1188000"/>
              <a:gd name="connsiteY18" fmla="*/ 914400 h 957600"/>
              <a:gd name="connsiteX19" fmla="*/ 1087200 w 1188000"/>
              <a:gd name="connsiteY19" fmla="*/ 907200 h 957600"/>
              <a:gd name="connsiteX20" fmla="*/ 1108800 w 1188000"/>
              <a:gd name="connsiteY20" fmla="*/ 892800 h 957600"/>
              <a:gd name="connsiteX21" fmla="*/ 1152000 w 1188000"/>
              <a:gd name="connsiteY21" fmla="*/ 849600 h 957600"/>
              <a:gd name="connsiteX22" fmla="*/ 1188000 w 1188000"/>
              <a:gd name="connsiteY22" fmla="*/ 792000 h 957600"/>
              <a:gd name="connsiteX23" fmla="*/ 1180800 w 1188000"/>
              <a:gd name="connsiteY23" fmla="*/ 698400 h 957600"/>
              <a:gd name="connsiteX24" fmla="*/ 1094400 w 1188000"/>
              <a:gd name="connsiteY24" fmla="*/ 619200 h 957600"/>
              <a:gd name="connsiteX25" fmla="*/ 1058400 w 1188000"/>
              <a:gd name="connsiteY25" fmla="*/ 597600 h 957600"/>
              <a:gd name="connsiteX26" fmla="*/ 986400 w 1188000"/>
              <a:gd name="connsiteY26" fmla="*/ 568800 h 957600"/>
              <a:gd name="connsiteX27" fmla="*/ 964800 w 1188000"/>
              <a:gd name="connsiteY27" fmla="*/ 554400 h 957600"/>
              <a:gd name="connsiteX28" fmla="*/ 921600 w 1188000"/>
              <a:gd name="connsiteY28" fmla="*/ 547200 h 957600"/>
              <a:gd name="connsiteX29" fmla="*/ 806400 w 1188000"/>
              <a:gd name="connsiteY29" fmla="*/ 532800 h 957600"/>
              <a:gd name="connsiteX30" fmla="*/ 806400 w 1188000"/>
              <a:gd name="connsiteY30" fmla="*/ 446400 h 957600"/>
              <a:gd name="connsiteX31" fmla="*/ 828000 w 1188000"/>
              <a:gd name="connsiteY31" fmla="*/ 396000 h 957600"/>
              <a:gd name="connsiteX32" fmla="*/ 871200 w 1188000"/>
              <a:gd name="connsiteY32" fmla="*/ 295200 h 957600"/>
              <a:gd name="connsiteX33" fmla="*/ 864000 w 1188000"/>
              <a:gd name="connsiteY33" fmla="*/ 252000 h 957600"/>
              <a:gd name="connsiteX34" fmla="*/ 856800 w 1188000"/>
              <a:gd name="connsiteY34" fmla="*/ 158400 h 957600"/>
              <a:gd name="connsiteX35" fmla="*/ 799200 w 1188000"/>
              <a:gd name="connsiteY35" fmla="*/ 108000 h 957600"/>
              <a:gd name="connsiteX36" fmla="*/ 777600 w 1188000"/>
              <a:gd name="connsiteY36" fmla="*/ 86400 h 957600"/>
              <a:gd name="connsiteX37" fmla="*/ 748800 w 1188000"/>
              <a:gd name="connsiteY37" fmla="*/ 79200 h 957600"/>
              <a:gd name="connsiteX38" fmla="*/ 720000 w 1188000"/>
              <a:gd name="connsiteY38" fmla="*/ 64800 h 957600"/>
              <a:gd name="connsiteX39" fmla="*/ 648000 w 1188000"/>
              <a:gd name="connsiteY39" fmla="*/ 50400 h 957600"/>
              <a:gd name="connsiteX40" fmla="*/ 568800 w 1188000"/>
              <a:gd name="connsiteY40" fmla="*/ 57600 h 957600"/>
              <a:gd name="connsiteX41" fmla="*/ 403200 w 1188000"/>
              <a:gd name="connsiteY41" fmla="*/ 36000 h 957600"/>
              <a:gd name="connsiteX42" fmla="*/ 367200 w 1188000"/>
              <a:gd name="connsiteY42" fmla="*/ 14400 h 957600"/>
              <a:gd name="connsiteX43" fmla="*/ 324000 w 1188000"/>
              <a:gd name="connsiteY43" fmla="*/ 0 h 957600"/>
              <a:gd name="connsiteX44" fmla="*/ 244800 w 1188000"/>
              <a:gd name="connsiteY44" fmla="*/ 14400 h 957600"/>
              <a:gd name="connsiteX45" fmla="*/ 216000 w 1188000"/>
              <a:gd name="connsiteY45" fmla="*/ 21600 h 957600"/>
              <a:gd name="connsiteX46" fmla="*/ 201600 w 1188000"/>
              <a:gd name="connsiteY46" fmla="*/ 43200 h 957600"/>
              <a:gd name="connsiteX47" fmla="*/ 172800 w 1188000"/>
              <a:gd name="connsiteY47" fmla="*/ 108000 h 957600"/>
              <a:gd name="connsiteX48" fmla="*/ 172800 w 1188000"/>
              <a:gd name="connsiteY48" fmla="*/ 237600 h 957600"/>
              <a:gd name="connsiteX49" fmla="*/ 158400 w 1188000"/>
              <a:gd name="connsiteY49" fmla="*/ 309600 h 957600"/>
              <a:gd name="connsiteX50" fmla="*/ 151200 w 1188000"/>
              <a:gd name="connsiteY50" fmla="*/ 381600 h 957600"/>
              <a:gd name="connsiteX51" fmla="*/ 144000 w 1188000"/>
              <a:gd name="connsiteY51" fmla="*/ 410400 h 957600"/>
              <a:gd name="connsiteX52" fmla="*/ 136800 w 1188000"/>
              <a:gd name="connsiteY52" fmla="*/ 446400 h 957600"/>
              <a:gd name="connsiteX53" fmla="*/ 129600 w 1188000"/>
              <a:gd name="connsiteY53" fmla="*/ 525600 h 957600"/>
              <a:gd name="connsiteX54" fmla="*/ 100800 w 1188000"/>
              <a:gd name="connsiteY54" fmla="*/ 597600 h 957600"/>
              <a:gd name="connsiteX55" fmla="*/ 86400 w 1188000"/>
              <a:gd name="connsiteY55" fmla="*/ 633600 h 957600"/>
              <a:gd name="connsiteX56" fmla="*/ 79200 w 1188000"/>
              <a:gd name="connsiteY56" fmla="*/ 655200 h 957600"/>
              <a:gd name="connsiteX57" fmla="*/ 64800 w 1188000"/>
              <a:gd name="connsiteY57" fmla="*/ 684000 h 9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188000" h="957600">
                <a:moveTo>
                  <a:pt x="93600" y="619200"/>
                </a:moveTo>
                <a:cubicBezTo>
                  <a:pt x="81600" y="628800"/>
                  <a:pt x="66639" y="635572"/>
                  <a:pt x="57600" y="648000"/>
                </a:cubicBezTo>
                <a:cubicBezTo>
                  <a:pt x="36473" y="677050"/>
                  <a:pt x="33990" y="716587"/>
                  <a:pt x="21600" y="748800"/>
                </a:cubicBezTo>
                <a:cubicBezTo>
                  <a:pt x="15821" y="763827"/>
                  <a:pt x="7200" y="777600"/>
                  <a:pt x="0" y="792000"/>
                </a:cubicBezTo>
                <a:cubicBezTo>
                  <a:pt x="2400" y="820800"/>
                  <a:pt x="191" y="850363"/>
                  <a:pt x="7200" y="878400"/>
                </a:cubicBezTo>
                <a:cubicBezTo>
                  <a:pt x="14352" y="907008"/>
                  <a:pt x="36750" y="909686"/>
                  <a:pt x="57600" y="921600"/>
                </a:cubicBezTo>
                <a:cubicBezTo>
                  <a:pt x="65113" y="925893"/>
                  <a:pt x="71460" y="932130"/>
                  <a:pt x="79200" y="936000"/>
                </a:cubicBezTo>
                <a:cubicBezTo>
                  <a:pt x="90709" y="941754"/>
                  <a:pt x="118835" y="947324"/>
                  <a:pt x="129600" y="950400"/>
                </a:cubicBezTo>
                <a:cubicBezTo>
                  <a:pt x="136897" y="952485"/>
                  <a:pt x="144000" y="955200"/>
                  <a:pt x="151200" y="957600"/>
                </a:cubicBezTo>
                <a:cubicBezTo>
                  <a:pt x="163200" y="955200"/>
                  <a:pt x="175129" y="952412"/>
                  <a:pt x="187200" y="950400"/>
                </a:cubicBezTo>
                <a:cubicBezTo>
                  <a:pt x="203940" y="947610"/>
                  <a:pt x="221064" y="947016"/>
                  <a:pt x="237600" y="943200"/>
                </a:cubicBezTo>
                <a:cubicBezTo>
                  <a:pt x="366083" y="913550"/>
                  <a:pt x="188425" y="941996"/>
                  <a:pt x="331200" y="921600"/>
                </a:cubicBezTo>
                <a:cubicBezTo>
                  <a:pt x="382989" y="904337"/>
                  <a:pt x="318315" y="925281"/>
                  <a:pt x="381600" y="907200"/>
                </a:cubicBezTo>
                <a:cubicBezTo>
                  <a:pt x="388897" y="905115"/>
                  <a:pt x="395669" y="900941"/>
                  <a:pt x="403200" y="900000"/>
                </a:cubicBezTo>
                <a:cubicBezTo>
                  <a:pt x="434251" y="896119"/>
                  <a:pt x="465600" y="895200"/>
                  <a:pt x="496800" y="892800"/>
                </a:cubicBezTo>
                <a:cubicBezTo>
                  <a:pt x="650646" y="908185"/>
                  <a:pt x="594001" y="918900"/>
                  <a:pt x="669600" y="900000"/>
                </a:cubicBezTo>
                <a:cubicBezTo>
                  <a:pt x="730833" y="915308"/>
                  <a:pt x="670554" y="901806"/>
                  <a:pt x="777600" y="914400"/>
                </a:cubicBezTo>
                <a:cubicBezTo>
                  <a:pt x="792099" y="916106"/>
                  <a:pt x="806400" y="919200"/>
                  <a:pt x="820800" y="921600"/>
                </a:cubicBezTo>
                <a:lnTo>
                  <a:pt x="1022400" y="914400"/>
                </a:lnTo>
                <a:cubicBezTo>
                  <a:pt x="1044101" y="913227"/>
                  <a:pt x="1066116" y="912471"/>
                  <a:pt x="1087200" y="907200"/>
                </a:cubicBezTo>
                <a:cubicBezTo>
                  <a:pt x="1095595" y="905101"/>
                  <a:pt x="1102332" y="898549"/>
                  <a:pt x="1108800" y="892800"/>
                </a:cubicBezTo>
                <a:cubicBezTo>
                  <a:pt x="1124021" y="879270"/>
                  <a:pt x="1142893" y="867815"/>
                  <a:pt x="1152000" y="849600"/>
                </a:cubicBezTo>
                <a:cubicBezTo>
                  <a:pt x="1171767" y="810067"/>
                  <a:pt x="1159960" y="829387"/>
                  <a:pt x="1188000" y="792000"/>
                </a:cubicBezTo>
                <a:cubicBezTo>
                  <a:pt x="1185600" y="760800"/>
                  <a:pt x="1188764" y="728662"/>
                  <a:pt x="1180800" y="698400"/>
                </a:cubicBezTo>
                <a:cubicBezTo>
                  <a:pt x="1169478" y="655377"/>
                  <a:pt x="1127379" y="639495"/>
                  <a:pt x="1094400" y="619200"/>
                </a:cubicBezTo>
                <a:cubicBezTo>
                  <a:pt x="1082482" y="611866"/>
                  <a:pt x="1071393" y="602797"/>
                  <a:pt x="1058400" y="597600"/>
                </a:cubicBezTo>
                <a:cubicBezTo>
                  <a:pt x="1034400" y="588000"/>
                  <a:pt x="1007907" y="583138"/>
                  <a:pt x="986400" y="568800"/>
                </a:cubicBezTo>
                <a:cubicBezTo>
                  <a:pt x="979200" y="564000"/>
                  <a:pt x="973009" y="557136"/>
                  <a:pt x="964800" y="554400"/>
                </a:cubicBezTo>
                <a:cubicBezTo>
                  <a:pt x="950951" y="549784"/>
                  <a:pt x="936029" y="549420"/>
                  <a:pt x="921600" y="547200"/>
                </a:cubicBezTo>
                <a:cubicBezTo>
                  <a:pt x="868178" y="538981"/>
                  <a:pt x="864385" y="539243"/>
                  <a:pt x="806400" y="532800"/>
                </a:cubicBezTo>
                <a:cubicBezTo>
                  <a:pt x="779908" y="493062"/>
                  <a:pt x="789658" y="518950"/>
                  <a:pt x="806400" y="446400"/>
                </a:cubicBezTo>
                <a:cubicBezTo>
                  <a:pt x="817727" y="397315"/>
                  <a:pt x="806337" y="436231"/>
                  <a:pt x="828000" y="396000"/>
                </a:cubicBezTo>
                <a:cubicBezTo>
                  <a:pt x="865730" y="325929"/>
                  <a:pt x="858486" y="346056"/>
                  <a:pt x="871200" y="295200"/>
                </a:cubicBezTo>
                <a:cubicBezTo>
                  <a:pt x="868800" y="280800"/>
                  <a:pt x="865528" y="266518"/>
                  <a:pt x="864000" y="252000"/>
                </a:cubicBezTo>
                <a:cubicBezTo>
                  <a:pt x="860724" y="220880"/>
                  <a:pt x="863967" y="188860"/>
                  <a:pt x="856800" y="158400"/>
                </a:cubicBezTo>
                <a:cubicBezTo>
                  <a:pt x="850099" y="129923"/>
                  <a:pt x="818322" y="122342"/>
                  <a:pt x="799200" y="108000"/>
                </a:cubicBezTo>
                <a:cubicBezTo>
                  <a:pt x="791054" y="101891"/>
                  <a:pt x="786441" y="91452"/>
                  <a:pt x="777600" y="86400"/>
                </a:cubicBezTo>
                <a:cubicBezTo>
                  <a:pt x="769008" y="81490"/>
                  <a:pt x="758065" y="82675"/>
                  <a:pt x="748800" y="79200"/>
                </a:cubicBezTo>
                <a:cubicBezTo>
                  <a:pt x="738750" y="75431"/>
                  <a:pt x="730050" y="68569"/>
                  <a:pt x="720000" y="64800"/>
                </a:cubicBezTo>
                <a:cubicBezTo>
                  <a:pt x="702815" y="58356"/>
                  <a:pt x="662931" y="52889"/>
                  <a:pt x="648000" y="50400"/>
                </a:cubicBezTo>
                <a:cubicBezTo>
                  <a:pt x="621600" y="52800"/>
                  <a:pt x="595294" y="58483"/>
                  <a:pt x="568800" y="57600"/>
                </a:cubicBezTo>
                <a:cubicBezTo>
                  <a:pt x="470841" y="54335"/>
                  <a:pt x="465977" y="51694"/>
                  <a:pt x="403200" y="36000"/>
                </a:cubicBezTo>
                <a:cubicBezTo>
                  <a:pt x="391200" y="28800"/>
                  <a:pt x="379940" y="20191"/>
                  <a:pt x="367200" y="14400"/>
                </a:cubicBezTo>
                <a:cubicBezTo>
                  <a:pt x="353382" y="8119"/>
                  <a:pt x="324000" y="0"/>
                  <a:pt x="324000" y="0"/>
                </a:cubicBezTo>
                <a:lnTo>
                  <a:pt x="244800" y="14400"/>
                </a:lnTo>
                <a:cubicBezTo>
                  <a:pt x="235097" y="16341"/>
                  <a:pt x="224234" y="16111"/>
                  <a:pt x="216000" y="21600"/>
                </a:cubicBezTo>
                <a:cubicBezTo>
                  <a:pt x="208800" y="26400"/>
                  <a:pt x="205893" y="35687"/>
                  <a:pt x="201600" y="43200"/>
                </a:cubicBezTo>
                <a:cubicBezTo>
                  <a:pt x="188147" y="66743"/>
                  <a:pt x="183086" y="82284"/>
                  <a:pt x="172800" y="108000"/>
                </a:cubicBezTo>
                <a:cubicBezTo>
                  <a:pt x="151819" y="233887"/>
                  <a:pt x="182264" y="29394"/>
                  <a:pt x="172800" y="237600"/>
                </a:cubicBezTo>
                <a:cubicBezTo>
                  <a:pt x="171689" y="262050"/>
                  <a:pt x="162031" y="285395"/>
                  <a:pt x="158400" y="309600"/>
                </a:cubicBezTo>
                <a:cubicBezTo>
                  <a:pt x="154822" y="333453"/>
                  <a:pt x="154611" y="357723"/>
                  <a:pt x="151200" y="381600"/>
                </a:cubicBezTo>
                <a:cubicBezTo>
                  <a:pt x="149801" y="391396"/>
                  <a:pt x="146147" y="400740"/>
                  <a:pt x="144000" y="410400"/>
                </a:cubicBezTo>
                <a:cubicBezTo>
                  <a:pt x="141345" y="422346"/>
                  <a:pt x="139200" y="434400"/>
                  <a:pt x="136800" y="446400"/>
                </a:cubicBezTo>
                <a:cubicBezTo>
                  <a:pt x="134400" y="472800"/>
                  <a:pt x="134207" y="499495"/>
                  <a:pt x="129600" y="525600"/>
                </a:cubicBezTo>
                <a:cubicBezTo>
                  <a:pt x="123501" y="560159"/>
                  <a:pt x="113718" y="568534"/>
                  <a:pt x="100800" y="597600"/>
                </a:cubicBezTo>
                <a:cubicBezTo>
                  <a:pt x="95551" y="609410"/>
                  <a:pt x="90938" y="621499"/>
                  <a:pt x="86400" y="633600"/>
                </a:cubicBezTo>
                <a:cubicBezTo>
                  <a:pt x="83735" y="640706"/>
                  <a:pt x="82190" y="648224"/>
                  <a:pt x="79200" y="655200"/>
                </a:cubicBezTo>
                <a:cubicBezTo>
                  <a:pt x="74972" y="665065"/>
                  <a:pt x="64800" y="684000"/>
                  <a:pt x="64800" y="684000"/>
                </a:cubicBezTo>
              </a:path>
            </a:pathLst>
          </a:custGeom>
          <a:noFill/>
          <a:ln>
            <a:solidFill>
              <a:srgbClr val="69B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2B78CF28-DE16-1E76-4B50-6B4DE9586514}"/>
              </a:ext>
            </a:extLst>
          </p:cNvPr>
          <p:cNvSpPr/>
          <p:nvPr/>
        </p:nvSpPr>
        <p:spPr>
          <a:xfrm>
            <a:off x="6055200" y="2534703"/>
            <a:ext cx="1749726" cy="1324875"/>
          </a:xfrm>
          <a:custGeom>
            <a:avLst/>
            <a:gdLst>
              <a:gd name="connsiteX0" fmla="*/ 295200 w 1749726"/>
              <a:gd name="connsiteY0" fmla="*/ 43200 h 1324875"/>
              <a:gd name="connsiteX1" fmla="*/ 259200 w 1749726"/>
              <a:gd name="connsiteY1" fmla="*/ 21600 h 1324875"/>
              <a:gd name="connsiteX2" fmla="*/ 216000 w 1749726"/>
              <a:gd name="connsiteY2" fmla="*/ 28800 h 1324875"/>
              <a:gd name="connsiteX3" fmla="*/ 165600 w 1749726"/>
              <a:gd name="connsiteY3" fmla="*/ 36000 h 1324875"/>
              <a:gd name="connsiteX4" fmla="*/ 136800 w 1749726"/>
              <a:gd name="connsiteY4" fmla="*/ 50400 h 1324875"/>
              <a:gd name="connsiteX5" fmla="*/ 72000 w 1749726"/>
              <a:gd name="connsiteY5" fmla="*/ 100800 h 1324875"/>
              <a:gd name="connsiteX6" fmla="*/ 57600 w 1749726"/>
              <a:gd name="connsiteY6" fmla="*/ 136800 h 1324875"/>
              <a:gd name="connsiteX7" fmla="*/ 21600 w 1749726"/>
              <a:gd name="connsiteY7" fmla="*/ 208800 h 1324875"/>
              <a:gd name="connsiteX8" fmla="*/ 14400 w 1749726"/>
              <a:gd name="connsiteY8" fmla="*/ 252000 h 1324875"/>
              <a:gd name="connsiteX9" fmla="*/ 7200 w 1749726"/>
              <a:gd name="connsiteY9" fmla="*/ 288000 h 1324875"/>
              <a:gd name="connsiteX10" fmla="*/ 0 w 1749726"/>
              <a:gd name="connsiteY10" fmla="*/ 360000 h 1324875"/>
              <a:gd name="connsiteX11" fmla="*/ 14400 w 1749726"/>
              <a:gd name="connsiteY11" fmla="*/ 432000 h 1324875"/>
              <a:gd name="connsiteX12" fmla="*/ 28800 w 1749726"/>
              <a:gd name="connsiteY12" fmla="*/ 460800 h 1324875"/>
              <a:gd name="connsiteX13" fmla="*/ 36000 w 1749726"/>
              <a:gd name="connsiteY13" fmla="*/ 489600 h 1324875"/>
              <a:gd name="connsiteX14" fmla="*/ 50400 w 1749726"/>
              <a:gd name="connsiteY14" fmla="*/ 511200 h 1324875"/>
              <a:gd name="connsiteX15" fmla="*/ 64800 w 1749726"/>
              <a:gd name="connsiteY15" fmla="*/ 540000 h 1324875"/>
              <a:gd name="connsiteX16" fmla="*/ 93600 w 1749726"/>
              <a:gd name="connsiteY16" fmla="*/ 568800 h 1324875"/>
              <a:gd name="connsiteX17" fmla="*/ 158400 w 1749726"/>
              <a:gd name="connsiteY17" fmla="*/ 640800 h 1324875"/>
              <a:gd name="connsiteX18" fmla="*/ 230400 w 1749726"/>
              <a:gd name="connsiteY18" fmla="*/ 662400 h 1324875"/>
              <a:gd name="connsiteX19" fmla="*/ 295200 w 1749726"/>
              <a:gd name="connsiteY19" fmla="*/ 669600 h 1324875"/>
              <a:gd name="connsiteX20" fmla="*/ 367200 w 1749726"/>
              <a:gd name="connsiteY20" fmla="*/ 669600 h 1324875"/>
              <a:gd name="connsiteX21" fmla="*/ 468000 w 1749726"/>
              <a:gd name="connsiteY21" fmla="*/ 676800 h 1324875"/>
              <a:gd name="connsiteX22" fmla="*/ 496800 w 1749726"/>
              <a:gd name="connsiteY22" fmla="*/ 684000 h 1324875"/>
              <a:gd name="connsiteX23" fmla="*/ 540000 w 1749726"/>
              <a:gd name="connsiteY23" fmla="*/ 691200 h 1324875"/>
              <a:gd name="connsiteX24" fmla="*/ 568800 w 1749726"/>
              <a:gd name="connsiteY24" fmla="*/ 705600 h 1324875"/>
              <a:gd name="connsiteX25" fmla="*/ 604800 w 1749726"/>
              <a:gd name="connsiteY25" fmla="*/ 712800 h 1324875"/>
              <a:gd name="connsiteX26" fmla="*/ 626400 w 1749726"/>
              <a:gd name="connsiteY26" fmla="*/ 720000 h 1324875"/>
              <a:gd name="connsiteX27" fmla="*/ 655200 w 1749726"/>
              <a:gd name="connsiteY27" fmla="*/ 727200 h 1324875"/>
              <a:gd name="connsiteX28" fmla="*/ 691200 w 1749726"/>
              <a:gd name="connsiteY28" fmla="*/ 842400 h 1324875"/>
              <a:gd name="connsiteX29" fmla="*/ 676800 w 1749726"/>
              <a:gd name="connsiteY29" fmla="*/ 864000 h 1324875"/>
              <a:gd name="connsiteX30" fmla="*/ 662400 w 1749726"/>
              <a:gd name="connsiteY30" fmla="*/ 943200 h 1324875"/>
              <a:gd name="connsiteX31" fmla="*/ 655200 w 1749726"/>
              <a:gd name="connsiteY31" fmla="*/ 964800 h 1324875"/>
              <a:gd name="connsiteX32" fmla="*/ 662400 w 1749726"/>
              <a:gd name="connsiteY32" fmla="*/ 1116000 h 1324875"/>
              <a:gd name="connsiteX33" fmla="*/ 691200 w 1749726"/>
              <a:gd name="connsiteY33" fmla="*/ 1137600 h 1324875"/>
              <a:gd name="connsiteX34" fmla="*/ 777600 w 1749726"/>
              <a:gd name="connsiteY34" fmla="*/ 1180800 h 1324875"/>
              <a:gd name="connsiteX35" fmla="*/ 928800 w 1749726"/>
              <a:gd name="connsiteY35" fmla="*/ 1260000 h 1324875"/>
              <a:gd name="connsiteX36" fmla="*/ 1015200 w 1749726"/>
              <a:gd name="connsiteY36" fmla="*/ 1288800 h 1324875"/>
              <a:gd name="connsiteX37" fmla="*/ 1188000 w 1749726"/>
              <a:gd name="connsiteY37" fmla="*/ 1310400 h 1324875"/>
              <a:gd name="connsiteX38" fmla="*/ 1224000 w 1749726"/>
              <a:gd name="connsiteY38" fmla="*/ 1324800 h 1324875"/>
              <a:gd name="connsiteX39" fmla="*/ 1245600 w 1749726"/>
              <a:gd name="connsiteY39" fmla="*/ 1317600 h 1324875"/>
              <a:gd name="connsiteX40" fmla="*/ 1288800 w 1749726"/>
              <a:gd name="connsiteY40" fmla="*/ 1324800 h 1324875"/>
              <a:gd name="connsiteX41" fmla="*/ 1425600 w 1749726"/>
              <a:gd name="connsiteY41" fmla="*/ 1310400 h 1324875"/>
              <a:gd name="connsiteX42" fmla="*/ 1454400 w 1749726"/>
              <a:gd name="connsiteY42" fmla="*/ 1296000 h 1324875"/>
              <a:gd name="connsiteX43" fmla="*/ 1591200 w 1749726"/>
              <a:gd name="connsiteY43" fmla="*/ 1202400 h 1324875"/>
              <a:gd name="connsiteX44" fmla="*/ 1634400 w 1749726"/>
              <a:gd name="connsiteY44" fmla="*/ 1152000 h 1324875"/>
              <a:gd name="connsiteX45" fmla="*/ 1684800 w 1749726"/>
              <a:gd name="connsiteY45" fmla="*/ 1101600 h 1324875"/>
              <a:gd name="connsiteX46" fmla="*/ 1735200 w 1749726"/>
              <a:gd name="connsiteY46" fmla="*/ 1015200 h 1324875"/>
              <a:gd name="connsiteX47" fmla="*/ 1749600 w 1749726"/>
              <a:gd name="connsiteY47" fmla="*/ 878400 h 1324875"/>
              <a:gd name="connsiteX48" fmla="*/ 1720800 w 1749726"/>
              <a:gd name="connsiteY48" fmla="*/ 748800 h 1324875"/>
              <a:gd name="connsiteX49" fmla="*/ 1713600 w 1749726"/>
              <a:gd name="connsiteY49" fmla="*/ 712800 h 1324875"/>
              <a:gd name="connsiteX50" fmla="*/ 1684800 w 1749726"/>
              <a:gd name="connsiteY50" fmla="*/ 669600 h 1324875"/>
              <a:gd name="connsiteX51" fmla="*/ 1648800 w 1749726"/>
              <a:gd name="connsiteY51" fmla="*/ 619200 h 1324875"/>
              <a:gd name="connsiteX52" fmla="*/ 1591200 w 1749726"/>
              <a:gd name="connsiteY52" fmla="*/ 590400 h 1324875"/>
              <a:gd name="connsiteX53" fmla="*/ 1562400 w 1749726"/>
              <a:gd name="connsiteY53" fmla="*/ 568800 h 1324875"/>
              <a:gd name="connsiteX54" fmla="*/ 1533600 w 1749726"/>
              <a:gd name="connsiteY54" fmla="*/ 554400 h 1324875"/>
              <a:gd name="connsiteX55" fmla="*/ 1512000 w 1749726"/>
              <a:gd name="connsiteY55" fmla="*/ 532800 h 1324875"/>
              <a:gd name="connsiteX56" fmla="*/ 1382400 w 1749726"/>
              <a:gd name="connsiteY56" fmla="*/ 453600 h 1324875"/>
              <a:gd name="connsiteX57" fmla="*/ 1202400 w 1749726"/>
              <a:gd name="connsiteY57" fmla="*/ 439200 h 1324875"/>
              <a:gd name="connsiteX58" fmla="*/ 1166400 w 1749726"/>
              <a:gd name="connsiteY58" fmla="*/ 432000 h 1324875"/>
              <a:gd name="connsiteX59" fmla="*/ 1137600 w 1749726"/>
              <a:gd name="connsiteY59" fmla="*/ 424800 h 1324875"/>
              <a:gd name="connsiteX60" fmla="*/ 1101600 w 1749726"/>
              <a:gd name="connsiteY60" fmla="*/ 410400 h 1324875"/>
              <a:gd name="connsiteX61" fmla="*/ 1080000 w 1749726"/>
              <a:gd name="connsiteY61" fmla="*/ 403200 h 1324875"/>
              <a:gd name="connsiteX62" fmla="*/ 1022400 w 1749726"/>
              <a:gd name="connsiteY62" fmla="*/ 338400 h 1324875"/>
              <a:gd name="connsiteX63" fmla="*/ 986400 w 1749726"/>
              <a:gd name="connsiteY63" fmla="*/ 252000 h 1324875"/>
              <a:gd name="connsiteX64" fmla="*/ 964800 w 1749726"/>
              <a:gd name="connsiteY64" fmla="*/ 230400 h 1324875"/>
              <a:gd name="connsiteX65" fmla="*/ 928800 w 1749726"/>
              <a:gd name="connsiteY65" fmla="*/ 172800 h 1324875"/>
              <a:gd name="connsiteX66" fmla="*/ 907200 w 1749726"/>
              <a:gd name="connsiteY66" fmla="*/ 151200 h 1324875"/>
              <a:gd name="connsiteX67" fmla="*/ 885600 w 1749726"/>
              <a:gd name="connsiteY67" fmla="*/ 115200 h 1324875"/>
              <a:gd name="connsiteX68" fmla="*/ 871200 w 1749726"/>
              <a:gd name="connsiteY68" fmla="*/ 93600 h 1324875"/>
              <a:gd name="connsiteX69" fmla="*/ 849600 w 1749726"/>
              <a:gd name="connsiteY69" fmla="*/ 86400 h 1324875"/>
              <a:gd name="connsiteX70" fmla="*/ 820800 w 1749726"/>
              <a:gd name="connsiteY70" fmla="*/ 72000 h 1324875"/>
              <a:gd name="connsiteX71" fmla="*/ 698400 w 1749726"/>
              <a:gd name="connsiteY71" fmla="*/ 50400 h 1324875"/>
              <a:gd name="connsiteX72" fmla="*/ 619200 w 1749726"/>
              <a:gd name="connsiteY72" fmla="*/ 36000 h 1324875"/>
              <a:gd name="connsiteX73" fmla="*/ 547200 w 1749726"/>
              <a:gd name="connsiteY73" fmla="*/ 43200 h 1324875"/>
              <a:gd name="connsiteX74" fmla="*/ 489600 w 1749726"/>
              <a:gd name="connsiteY74" fmla="*/ 57600 h 1324875"/>
              <a:gd name="connsiteX75" fmla="*/ 453600 w 1749726"/>
              <a:gd name="connsiteY75" fmla="*/ 64800 h 1324875"/>
              <a:gd name="connsiteX76" fmla="*/ 417600 w 1749726"/>
              <a:gd name="connsiteY76" fmla="*/ 79200 h 1324875"/>
              <a:gd name="connsiteX77" fmla="*/ 374400 w 1749726"/>
              <a:gd name="connsiteY77" fmla="*/ 72000 h 1324875"/>
              <a:gd name="connsiteX78" fmla="*/ 360000 w 1749726"/>
              <a:gd name="connsiteY78" fmla="*/ 50400 h 1324875"/>
              <a:gd name="connsiteX79" fmla="*/ 338400 w 1749726"/>
              <a:gd name="connsiteY79" fmla="*/ 28800 h 1324875"/>
              <a:gd name="connsiteX80" fmla="*/ 324000 w 1749726"/>
              <a:gd name="connsiteY80" fmla="*/ 7200 h 1324875"/>
              <a:gd name="connsiteX81" fmla="*/ 295200 w 1749726"/>
              <a:gd name="connsiteY81" fmla="*/ 0 h 1324875"/>
              <a:gd name="connsiteX82" fmla="*/ 295200 w 1749726"/>
              <a:gd name="connsiteY82" fmla="*/ 43200 h 132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749726" h="1324875">
                <a:moveTo>
                  <a:pt x="295200" y="43200"/>
                </a:moveTo>
                <a:cubicBezTo>
                  <a:pt x="283200" y="36000"/>
                  <a:pt x="272969" y="24103"/>
                  <a:pt x="259200" y="21600"/>
                </a:cubicBezTo>
                <a:cubicBezTo>
                  <a:pt x="244837" y="18989"/>
                  <a:pt x="230429" y="26580"/>
                  <a:pt x="216000" y="28800"/>
                </a:cubicBezTo>
                <a:cubicBezTo>
                  <a:pt x="199227" y="31380"/>
                  <a:pt x="182400" y="33600"/>
                  <a:pt x="165600" y="36000"/>
                </a:cubicBezTo>
                <a:cubicBezTo>
                  <a:pt x="156000" y="40800"/>
                  <a:pt x="145625" y="44291"/>
                  <a:pt x="136800" y="50400"/>
                </a:cubicBezTo>
                <a:cubicBezTo>
                  <a:pt x="114301" y="65976"/>
                  <a:pt x="72000" y="100800"/>
                  <a:pt x="72000" y="100800"/>
                </a:cubicBezTo>
                <a:cubicBezTo>
                  <a:pt x="67200" y="112800"/>
                  <a:pt x="63066" y="125088"/>
                  <a:pt x="57600" y="136800"/>
                </a:cubicBezTo>
                <a:cubicBezTo>
                  <a:pt x="46253" y="161115"/>
                  <a:pt x="21600" y="208800"/>
                  <a:pt x="21600" y="208800"/>
                </a:cubicBezTo>
                <a:cubicBezTo>
                  <a:pt x="19200" y="223200"/>
                  <a:pt x="17011" y="237637"/>
                  <a:pt x="14400" y="252000"/>
                </a:cubicBezTo>
                <a:cubicBezTo>
                  <a:pt x="12211" y="264040"/>
                  <a:pt x="8817" y="275870"/>
                  <a:pt x="7200" y="288000"/>
                </a:cubicBezTo>
                <a:cubicBezTo>
                  <a:pt x="4012" y="311908"/>
                  <a:pt x="2400" y="336000"/>
                  <a:pt x="0" y="360000"/>
                </a:cubicBezTo>
                <a:cubicBezTo>
                  <a:pt x="4800" y="384000"/>
                  <a:pt x="3454" y="410109"/>
                  <a:pt x="14400" y="432000"/>
                </a:cubicBezTo>
                <a:cubicBezTo>
                  <a:pt x="19200" y="441600"/>
                  <a:pt x="25031" y="450750"/>
                  <a:pt x="28800" y="460800"/>
                </a:cubicBezTo>
                <a:cubicBezTo>
                  <a:pt x="32275" y="470065"/>
                  <a:pt x="32102" y="480505"/>
                  <a:pt x="36000" y="489600"/>
                </a:cubicBezTo>
                <a:cubicBezTo>
                  <a:pt x="39409" y="497554"/>
                  <a:pt x="46107" y="503687"/>
                  <a:pt x="50400" y="511200"/>
                </a:cubicBezTo>
                <a:cubicBezTo>
                  <a:pt x="55725" y="520519"/>
                  <a:pt x="58360" y="531413"/>
                  <a:pt x="64800" y="540000"/>
                </a:cubicBezTo>
                <a:cubicBezTo>
                  <a:pt x="72946" y="550861"/>
                  <a:pt x="84660" y="558583"/>
                  <a:pt x="93600" y="568800"/>
                </a:cubicBezTo>
                <a:cubicBezTo>
                  <a:pt x="110295" y="587880"/>
                  <a:pt x="135775" y="633258"/>
                  <a:pt x="158400" y="640800"/>
                </a:cubicBezTo>
                <a:cubicBezTo>
                  <a:pt x="175220" y="646407"/>
                  <a:pt x="210192" y="659291"/>
                  <a:pt x="230400" y="662400"/>
                </a:cubicBezTo>
                <a:cubicBezTo>
                  <a:pt x="251880" y="665705"/>
                  <a:pt x="273600" y="667200"/>
                  <a:pt x="295200" y="669600"/>
                </a:cubicBezTo>
                <a:cubicBezTo>
                  <a:pt x="362095" y="686324"/>
                  <a:pt x="278932" y="669600"/>
                  <a:pt x="367200" y="669600"/>
                </a:cubicBezTo>
                <a:cubicBezTo>
                  <a:pt x="400886" y="669600"/>
                  <a:pt x="434400" y="674400"/>
                  <a:pt x="468000" y="676800"/>
                </a:cubicBezTo>
                <a:cubicBezTo>
                  <a:pt x="477600" y="679200"/>
                  <a:pt x="487097" y="682059"/>
                  <a:pt x="496800" y="684000"/>
                </a:cubicBezTo>
                <a:cubicBezTo>
                  <a:pt x="511115" y="686863"/>
                  <a:pt x="526017" y="687005"/>
                  <a:pt x="540000" y="691200"/>
                </a:cubicBezTo>
                <a:cubicBezTo>
                  <a:pt x="550280" y="694284"/>
                  <a:pt x="558618" y="702206"/>
                  <a:pt x="568800" y="705600"/>
                </a:cubicBezTo>
                <a:cubicBezTo>
                  <a:pt x="580410" y="709470"/>
                  <a:pt x="592928" y="709832"/>
                  <a:pt x="604800" y="712800"/>
                </a:cubicBezTo>
                <a:cubicBezTo>
                  <a:pt x="612163" y="714641"/>
                  <a:pt x="619103" y="717915"/>
                  <a:pt x="626400" y="720000"/>
                </a:cubicBezTo>
                <a:cubicBezTo>
                  <a:pt x="635915" y="722718"/>
                  <a:pt x="645600" y="724800"/>
                  <a:pt x="655200" y="727200"/>
                </a:cubicBezTo>
                <a:cubicBezTo>
                  <a:pt x="699070" y="785693"/>
                  <a:pt x="710197" y="772745"/>
                  <a:pt x="691200" y="842400"/>
                </a:cubicBezTo>
                <a:cubicBezTo>
                  <a:pt x="688923" y="850748"/>
                  <a:pt x="681600" y="856800"/>
                  <a:pt x="676800" y="864000"/>
                </a:cubicBezTo>
                <a:cubicBezTo>
                  <a:pt x="673590" y="883258"/>
                  <a:pt x="667432" y="923074"/>
                  <a:pt x="662400" y="943200"/>
                </a:cubicBezTo>
                <a:cubicBezTo>
                  <a:pt x="660559" y="950563"/>
                  <a:pt x="657600" y="957600"/>
                  <a:pt x="655200" y="964800"/>
                </a:cubicBezTo>
                <a:cubicBezTo>
                  <a:pt x="657600" y="1015200"/>
                  <a:pt x="652109" y="1066603"/>
                  <a:pt x="662400" y="1116000"/>
                </a:cubicBezTo>
                <a:cubicBezTo>
                  <a:pt x="664847" y="1127748"/>
                  <a:pt x="681076" y="1131157"/>
                  <a:pt x="691200" y="1137600"/>
                </a:cubicBezTo>
                <a:cubicBezTo>
                  <a:pt x="813168" y="1215216"/>
                  <a:pt x="683326" y="1130890"/>
                  <a:pt x="777600" y="1180800"/>
                </a:cubicBezTo>
                <a:cubicBezTo>
                  <a:pt x="865743" y="1227464"/>
                  <a:pt x="846771" y="1228751"/>
                  <a:pt x="928800" y="1260000"/>
                </a:cubicBezTo>
                <a:cubicBezTo>
                  <a:pt x="957169" y="1270807"/>
                  <a:pt x="985077" y="1285035"/>
                  <a:pt x="1015200" y="1288800"/>
                </a:cubicBezTo>
                <a:lnTo>
                  <a:pt x="1188000" y="1310400"/>
                </a:lnTo>
                <a:cubicBezTo>
                  <a:pt x="1200000" y="1315200"/>
                  <a:pt x="1211175" y="1323197"/>
                  <a:pt x="1224000" y="1324800"/>
                </a:cubicBezTo>
                <a:cubicBezTo>
                  <a:pt x="1231531" y="1325741"/>
                  <a:pt x="1238011" y="1317600"/>
                  <a:pt x="1245600" y="1317600"/>
                </a:cubicBezTo>
                <a:cubicBezTo>
                  <a:pt x="1260199" y="1317600"/>
                  <a:pt x="1274400" y="1322400"/>
                  <a:pt x="1288800" y="1324800"/>
                </a:cubicBezTo>
                <a:cubicBezTo>
                  <a:pt x="1302064" y="1323780"/>
                  <a:pt x="1395803" y="1319339"/>
                  <a:pt x="1425600" y="1310400"/>
                </a:cubicBezTo>
                <a:cubicBezTo>
                  <a:pt x="1435880" y="1307316"/>
                  <a:pt x="1445149" y="1301442"/>
                  <a:pt x="1454400" y="1296000"/>
                </a:cubicBezTo>
                <a:cubicBezTo>
                  <a:pt x="1500303" y="1268998"/>
                  <a:pt x="1552430" y="1241170"/>
                  <a:pt x="1591200" y="1202400"/>
                </a:cubicBezTo>
                <a:cubicBezTo>
                  <a:pt x="1606846" y="1186754"/>
                  <a:pt x="1619344" y="1168214"/>
                  <a:pt x="1634400" y="1152000"/>
                </a:cubicBezTo>
                <a:cubicBezTo>
                  <a:pt x="1650567" y="1134590"/>
                  <a:pt x="1669453" y="1119737"/>
                  <a:pt x="1684800" y="1101600"/>
                </a:cubicBezTo>
                <a:cubicBezTo>
                  <a:pt x="1707858" y="1074350"/>
                  <a:pt x="1719510" y="1046580"/>
                  <a:pt x="1735200" y="1015200"/>
                </a:cubicBezTo>
                <a:cubicBezTo>
                  <a:pt x="1740616" y="977288"/>
                  <a:pt x="1750989" y="911726"/>
                  <a:pt x="1749600" y="878400"/>
                </a:cubicBezTo>
                <a:cubicBezTo>
                  <a:pt x="1746171" y="796097"/>
                  <a:pt x="1737432" y="809785"/>
                  <a:pt x="1720800" y="748800"/>
                </a:cubicBezTo>
                <a:cubicBezTo>
                  <a:pt x="1717580" y="736994"/>
                  <a:pt x="1718664" y="723941"/>
                  <a:pt x="1713600" y="712800"/>
                </a:cubicBezTo>
                <a:cubicBezTo>
                  <a:pt x="1706438" y="697045"/>
                  <a:pt x="1693704" y="684440"/>
                  <a:pt x="1684800" y="669600"/>
                </a:cubicBezTo>
                <a:cubicBezTo>
                  <a:pt x="1670574" y="645889"/>
                  <a:pt x="1673505" y="634921"/>
                  <a:pt x="1648800" y="619200"/>
                </a:cubicBezTo>
                <a:cubicBezTo>
                  <a:pt x="1630690" y="607675"/>
                  <a:pt x="1608373" y="603280"/>
                  <a:pt x="1591200" y="590400"/>
                </a:cubicBezTo>
                <a:cubicBezTo>
                  <a:pt x="1581600" y="583200"/>
                  <a:pt x="1572576" y="575160"/>
                  <a:pt x="1562400" y="568800"/>
                </a:cubicBezTo>
                <a:cubicBezTo>
                  <a:pt x="1553298" y="563111"/>
                  <a:pt x="1542334" y="560639"/>
                  <a:pt x="1533600" y="554400"/>
                </a:cubicBezTo>
                <a:cubicBezTo>
                  <a:pt x="1525314" y="548482"/>
                  <a:pt x="1519881" y="539248"/>
                  <a:pt x="1512000" y="532800"/>
                </a:cubicBezTo>
                <a:cubicBezTo>
                  <a:pt x="1488467" y="513546"/>
                  <a:pt x="1413778" y="455561"/>
                  <a:pt x="1382400" y="453600"/>
                </a:cubicBezTo>
                <a:cubicBezTo>
                  <a:pt x="1317575" y="449548"/>
                  <a:pt x="1264733" y="448105"/>
                  <a:pt x="1202400" y="439200"/>
                </a:cubicBezTo>
                <a:cubicBezTo>
                  <a:pt x="1190285" y="437469"/>
                  <a:pt x="1178346" y="434655"/>
                  <a:pt x="1166400" y="432000"/>
                </a:cubicBezTo>
                <a:cubicBezTo>
                  <a:pt x="1156740" y="429853"/>
                  <a:pt x="1146988" y="427929"/>
                  <a:pt x="1137600" y="424800"/>
                </a:cubicBezTo>
                <a:cubicBezTo>
                  <a:pt x="1125339" y="420713"/>
                  <a:pt x="1113701" y="414938"/>
                  <a:pt x="1101600" y="410400"/>
                </a:cubicBezTo>
                <a:cubicBezTo>
                  <a:pt x="1094494" y="407735"/>
                  <a:pt x="1087200" y="405600"/>
                  <a:pt x="1080000" y="403200"/>
                </a:cubicBezTo>
                <a:cubicBezTo>
                  <a:pt x="1066965" y="390165"/>
                  <a:pt x="1032679" y="361527"/>
                  <a:pt x="1022400" y="338400"/>
                </a:cubicBezTo>
                <a:cubicBezTo>
                  <a:pt x="1001261" y="290837"/>
                  <a:pt x="1016536" y="297204"/>
                  <a:pt x="986400" y="252000"/>
                </a:cubicBezTo>
                <a:cubicBezTo>
                  <a:pt x="980752" y="243528"/>
                  <a:pt x="971319" y="238222"/>
                  <a:pt x="964800" y="230400"/>
                </a:cubicBezTo>
                <a:cubicBezTo>
                  <a:pt x="952230" y="215316"/>
                  <a:pt x="939338" y="186851"/>
                  <a:pt x="928800" y="172800"/>
                </a:cubicBezTo>
                <a:cubicBezTo>
                  <a:pt x="922691" y="164654"/>
                  <a:pt x="913309" y="159346"/>
                  <a:pt x="907200" y="151200"/>
                </a:cubicBezTo>
                <a:cubicBezTo>
                  <a:pt x="898803" y="140005"/>
                  <a:pt x="893017" y="127067"/>
                  <a:pt x="885600" y="115200"/>
                </a:cubicBezTo>
                <a:cubicBezTo>
                  <a:pt x="881014" y="107862"/>
                  <a:pt x="877957" y="99006"/>
                  <a:pt x="871200" y="93600"/>
                </a:cubicBezTo>
                <a:cubicBezTo>
                  <a:pt x="865274" y="88859"/>
                  <a:pt x="856576" y="89390"/>
                  <a:pt x="849600" y="86400"/>
                </a:cubicBezTo>
                <a:cubicBezTo>
                  <a:pt x="839735" y="82172"/>
                  <a:pt x="830982" y="75394"/>
                  <a:pt x="820800" y="72000"/>
                </a:cubicBezTo>
                <a:cubicBezTo>
                  <a:pt x="771622" y="55607"/>
                  <a:pt x="750468" y="56185"/>
                  <a:pt x="698400" y="50400"/>
                </a:cubicBezTo>
                <a:cubicBezTo>
                  <a:pt x="673193" y="44098"/>
                  <a:pt x="644998" y="36000"/>
                  <a:pt x="619200" y="36000"/>
                </a:cubicBezTo>
                <a:cubicBezTo>
                  <a:pt x="595080" y="36000"/>
                  <a:pt x="571200" y="40800"/>
                  <a:pt x="547200" y="43200"/>
                </a:cubicBezTo>
                <a:lnTo>
                  <a:pt x="489600" y="57600"/>
                </a:lnTo>
                <a:cubicBezTo>
                  <a:pt x="477676" y="60352"/>
                  <a:pt x="465322" y="61284"/>
                  <a:pt x="453600" y="64800"/>
                </a:cubicBezTo>
                <a:cubicBezTo>
                  <a:pt x="441221" y="68514"/>
                  <a:pt x="429600" y="74400"/>
                  <a:pt x="417600" y="79200"/>
                </a:cubicBezTo>
                <a:cubicBezTo>
                  <a:pt x="403200" y="76800"/>
                  <a:pt x="387457" y="78529"/>
                  <a:pt x="374400" y="72000"/>
                </a:cubicBezTo>
                <a:cubicBezTo>
                  <a:pt x="366660" y="68130"/>
                  <a:pt x="365540" y="57048"/>
                  <a:pt x="360000" y="50400"/>
                </a:cubicBezTo>
                <a:cubicBezTo>
                  <a:pt x="353481" y="42578"/>
                  <a:pt x="344919" y="36622"/>
                  <a:pt x="338400" y="28800"/>
                </a:cubicBezTo>
                <a:cubicBezTo>
                  <a:pt x="332860" y="22152"/>
                  <a:pt x="331200" y="12000"/>
                  <a:pt x="324000" y="7200"/>
                </a:cubicBezTo>
                <a:cubicBezTo>
                  <a:pt x="315766" y="1711"/>
                  <a:pt x="304800" y="2400"/>
                  <a:pt x="295200" y="0"/>
                </a:cubicBezTo>
                <a:lnTo>
                  <a:pt x="295200" y="43200"/>
                </a:lnTo>
                <a:close/>
              </a:path>
            </a:pathLst>
          </a:custGeom>
          <a:noFill/>
          <a:ln>
            <a:solidFill>
              <a:srgbClr val="D6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160;p30">
            <a:extLst>
              <a:ext uri="{FF2B5EF4-FFF2-40B4-BE49-F238E27FC236}">
                <a16:creationId xmlns:a16="http://schemas.microsoft.com/office/drawing/2014/main" id="{D1958E67-5EEB-A360-04D7-54D1CB7B1F69}"/>
              </a:ext>
            </a:extLst>
          </p:cNvPr>
          <p:cNvSpPr txBox="1">
            <a:spLocks/>
          </p:cNvSpPr>
          <p:nvPr/>
        </p:nvSpPr>
        <p:spPr>
          <a:xfrm>
            <a:off x="-259764" y="1179270"/>
            <a:ext cx="4546200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Dataset</a:t>
            </a:r>
            <a:endParaRPr lang="en-US" sz="2800" dirty="0"/>
          </a:p>
        </p:txBody>
      </p:sp>
      <p:sp>
        <p:nvSpPr>
          <p:cNvPr id="84" name="Google Shape;160;p30">
            <a:extLst>
              <a:ext uri="{FF2B5EF4-FFF2-40B4-BE49-F238E27FC236}">
                <a16:creationId xmlns:a16="http://schemas.microsoft.com/office/drawing/2014/main" id="{F1A102FD-E5EE-6A8C-18CE-1D2A8BE649AF}"/>
              </a:ext>
            </a:extLst>
          </p:cNvPr>
          <p:cNvSpPr txBox="1">
            <a:spLocks/>
          </p:cNvSpPr>
          <p:nvPr/>
        </p:nvSpPr>
        <p:spPr>
          <a:xfrm>
            <a:off x="4714157" y="992038"/>
            <a:ext cx="4546200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Cluster Dataset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727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60;p30">
            <a:extLst>
              <a:ext uri="{FF2B5EF4-FFF2-40B4-BE49-F238E27FC236}">
                <a16:creationId xmlns:a16="http://schemas.microsoft.com/office/drawing/2014/main" id="{7589F7AB-C906-4FB0-BBF9-BC1772F81AD5}"/>
              </a:ext>
            </a:extLst>
          </p:cNvPr>
          <p:cNvSpPr txBox="1">
            <a:spLocks/>
          </p:cNvSpPr>
          <p:nvPr/>
        </p:nvSpPr>
        <p:spPr>
          <a:xfrm>
            <a:off x="2130292" y="61572"/>
            <a:ext cx="4546200" cy="863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4000" dirty="0"/>
              <a:t>The solution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40A485-9CE2-AA31-470F-2E75AAD55426}"/>
              </a:ext>
            </a:extLst>
          </p:cNvPr>
          <p:cNvSpPr/>
          <p:nvPr/>
        </p:nvSpPr>
        <p:spPr>
          <a:xfrm>
            <a:off x="3564908" y="3937494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3862C4-918C-E124-348C-EF4914E29816}"/>
              </a:ext>
            </a:extLst>
          </p:cNvPr>
          <p:cNvCxnSpPr>
            <a:cxnSpLocks/>
          </p:cNvCxnSpPr>
          <p:nvPr/>
        </p:nvCxnSpPr>
        <p:spPr>
          <a:xfrm>
            <a:off x="3355200" y="1936800"/>
            <a:ext cx="0" cy="2498400"/>
          </a:xfrm>
          <a:prstGeom prst="line">
            <a:avLst/>
          </a:prstGeom>
          <a:ln w="3810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78F6FC-ECE2-0374-8AD2-E38192ED12DB}"/>
              </a:ext>
            </a:extLst>
          </p:cNvPr>
          <p:cNvCxnSpPr>
            <a:cxnSpLocks/>
          </p:cNvCxnSpPr>
          <p:nvPr/>
        </p:nvCxnSpPr>
        <p:spPr>
          <a:xfrm>
            <a:off x="3124829" y="4269600"/>
            <a:ext cx="2506508" cy="0"/>
          </a:xfrm>
          <a:prstGeom prst="line">
            <a:avLst/>
          </a:prstGeom>
          <a:ln w="3810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E0AF9A3-7C78-F8DA-9601-0ADD0E767969}"/>
              </a:ext>
            </a:extLst>
          </p:cNvPr>
          <p:cNvSpPr/>
          <p:nvPr/>
        </p:nvSpPr>
        <p:spPr>
          <a:xfrm>
            <a:off x="3731415" y="3688187"/>
            <a:ext cx="166507" cy="16650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62828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C616800-D204-2CE7-BA45-56569DC69E49}"/>
              </a:ext>
            </a:extLst>
          </p:cNvPr>
          <p:cNvSpPr/>
          <p:nvPr/>
        </p:nvSpPr>
        <p:spPr>
          <a:xfrm>
            <a:off x="3731415" y="3466320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2FD62E5-09A9-45F4-B3BD-188E6DB51402}"/>
              </a:ext>
            </a:extLst>
          </p:cNvPr>
          <p:cNvSpPr/>
          <p:nvPr/>
        </p:nvSpPr>
        <p:spPr>
          <a:xfrm>
            <a:off x="4048215" y="3466320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763F5D5-154B-F418-FE5F-7D391D93419E}"/>
              </a:ext>
            </a:extLst>
          </p:cNvPr>
          <p:cNvSpPr/>
          <p:nvPr/>
        </p:nvSpPr>
        <p:spPr>
          <a:xfrm>
            <a:off x="4048215" y="3897414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9B0791C-5D24-AC8A-C0E4-B18BDB24C7ED}"/>
              </a:ext>
            </a:extLst>
          </p:cNvPr>
          <p:cNvSpPr/>
          <p:nvPr/>
        </p:nvSpPr>
        <p:spPr>
          <a:xfrm>
            <a:off x="4378083" y="3897414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FE2CE32-6C64-DAA1-4971-705E296A497B}"/>
              </a:ext>
            </a:extLst>
          </p:cNvPr>
          <p:cNvSpPr/>
          <p:nvPr/>
        </p:nvSpPr>
        <p:spPr>
          <a:xfrm>
            <a:off x="4378083" y="3027407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BEA030-5ACA-7BB9-C479-F5B50E8418B5}"/>
              </a:ext>
            </a:extLst>
          </p:cNvPr>
          <p:cNvSpPr/>
          <p:nvPr/>
        </p:nvSpPr>
        <p:spPr>
          <a:xfrm>
            <a:off x="4378083" y="3429874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7A6F27C-B6EF-9EB6-0B42-B68595A3D846}"/>
              </a:ext>
            </a:extLst>
          </p:cNvPr>
          <p:cNvSpPr/>
          <p:nvPr/>
        </p:nvSpPr>
        <p:spPr>
          <a:xfrm>
            <a:off x="3881708" y="3001274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BFDBD94-9DE7-099D-F076-7CC53809A11D}"/>
              </a:ext>
            </a:extLst>
          </p:cNvPr>
          <p:cNvSpPr/>
          <p:nvPr/>
        </p:nvSpPr>
        <p:spPr>
          <a:xfrm>
            <a:off x="3881708" y="2645387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E7BD200-4E68-8E87-0F3F-430480D7EC32}"/>
              </a:ext>
            </a:extLst>
          </p:cNvPr>
          <p:cNvSpPr/>
          <p:nvPr/>
        </p:nvSpPr>
        <p:spPr>
          <a:xfrm>
            <a:off x="4362293" y="2645387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863C5C1-2DA7-0137-5AAE-E7C09474A261}"/>
              </a:ext>
            </a:extLst>
          </p:cNvPr>
          <p:cNvSpPr/>
          <p:nvPr/>
        </p:nvSpPr>
        <p:spPr>
          <a:xfrm>
            <a:off x="4650293" y="3224064"/>
            <a:ext cx="166507" cy="16650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62828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565C8FF-928A-F297-F5BC-1445E848E34B}"/>
              </a:ext>
            </a:extLst>
          </p:cNvPr>
          <p:cNvSpPr/>
          <p:nvPr/>
        </p:nvSpPr>
        <p:spPr>
          <a:xfrm>
            <a:off x="4650293" y="3555700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5738682-34DE-4938-3252-7D36510FD67A}"/>
              </a:ext>
            </a:extLst>
          </p:cNvPr>
          <p:cNvSpPr/>
          <p:nvPr/>
        </p:nvSpPr>
        <p:spPr>
          <a:xfrm>
            <a:off x="4941497" y="3555700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F82892A-BBB2-292E-EF63-1D840D83AF97}"/>
              </a:ext>
            </a:extLst>
          </p:cNvPr>
          <p:cNvSpPr/>
          <p:nvPr/>
        </p:nvSpPr>
        <p:spPr>
          <a:xfrm>
            <a:off x="4941497" y="3015921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D9E90E1-209E-F635-2917-9303F8A11E10}"/>
              </a:ext>
            </a:extLst>
          </p:cNvPr>
          <p:cNvSpPr/>
          <p:nvPr/>
        </p:nvSpPr>
        <p:spPr>
          <a:xfrm>
            <a:off x="4941497" y="2524316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6BC95EF-E7AF-9B67-0225-503E8425D761}"/>
              </a:ext>
            </a:extLst>
          </p:cNvPr>
          <p:cNvSpPr/>
          <p:nvPr/>
        </p:nvSpPr>
        <p:spPr>
          <a:xfrm>
            <a:off x="4573389" y="2271496"/>
            <a:ext cx="166507" cy="16650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62828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40B571F-8294-7702-E3E4-966A3EA174D2}"/>
              </a:ext>
            </a:extLst>
          </p:cNvPr>
          <p:cNvSpPr/>
          <p:nvPr/>
        </p:nvSpPr>
        <p:spPr>
          <a:xfrm>
            <a:off x="5024750" y="2097342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9571544-8E3C-C3BD-D85A-D7693FE01BD9}"/>
              </a:ext>
            </a:extLst>
          </p:cNvPr>
          <p:cNvSpPr/>
          <p:nvPr/>
        </p:nvSpPr>
        <p:spPr>
          <a:xfrm>
            <a:off x="4279039" y="2039160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Google Shape;160;p30">
            <a:extLst>
              <a:ext uri="{FF2B5EF4-FFF2-40B4-BE49-F238E27FC236}">
                <a16:creationId xmlns:a16="http://schemas.microsoft.com/office/drawing/2014/main" id="{D1958E67-5EEB-A360-04D7-54D1CB7B1F69}"/>
              </a:ext>
            </a:extLst>
          </p:cNvPr>
          <p:cNvSpPr txBox="1">
            <a:spLocks/>
          </p:cNvSpPr>
          <p:nvPr/>
        </p:nvSpPr>
        <p:spPr>
          <a:xfrm>
            <a:off x="3564908" y="1179270"/>
            <a:ext cx="1792856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Dataset</a:t>
            </a:r>
            <a:endParaRPr lang="en-US" sz="2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92417EC-A079-5D41-1386-AD6FE3A60E5B}"/>
              </a:ext>
            </a:extLst>
          </p:cNvPr>
          <p:cNvCxnSpPr>
            <a:cxnSpLocks/>
            <a:stCxn id="52" idx="6"/>
          </p:cNvCxnSpPr>
          <p:nvPr/>
        </p:nvCxnSpPr>
        <p:spPr>
          <a:xfrm flipV="1">
            <a:off x="4739896" y="2014089"/>
            <a:ext cx="1473704" cy="340661"/>
          </a:xfrm>
          <a:prstGeom prst="line">
            <a:avLst/>
          </a:prstGeom>
          <a:ln w="19050">
            <a:solidFill>
              <a:srgbClr val="FCBF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9176FA-2CCB-A4A7-DAC2-8039B72B2B91}"/>
              </a:ext>
            </a:extLst>
          </p:cNvPr>
          <p:cNvCxnSpPr>
            <a:cxnSpLocks/>
            <a:stCxn id="46" idx="7"/>
          </p:cNvCxnSpPr>
          <p:nvPr/>
        </p:nvCxnSpPr>
        <p:spPr>
          <a:xfrm flipV="1">
            <a:off x="4792416" y="1996805"/>
            <a:ext cx="1429354" cy="1251643"/>
          </a:xfrm>
          <a:prstGeom prst="line">
            <a:avLst/>
          </a:prstGeom>
          <a:ln w="19050">
            <a:solidFill>
              <a:srgbClr val="FCBF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36C4A2-6E69-3882-BA68-2E0084CB8D25}"/>
              </a:ext>
            </a:extLst>
          </p:cNvPr>
          <p:cNvCxnSpPr>
            <a:cxnSpLocks/>
            <a:stCxn id="35" idx="7"/>
          </p:cNvCxnSpPr>
          <p:nvPr/>
        </p:nvCxnSpPr>
        <p:spPr>
          <a:xfrm flipV="1">
            <a:off x="3873538" y="2006441"/>
            <a:ext cx="2340062" cy="1706130"/>
          </a:xfrm>
          <a:prstGeom prst="line">
            <a:avLst/>
          </a:prstGeom>
          <a:ln w="19050">
            <a:solidFill>
              <a:srgbClr val="FCBF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60;p30">
            <a:extLst>
              <a:ext uri="{FF2B5EF4-FFF2-40B4-BE49-F238E27FC236}">
                <a16:creationId xmlns:a16="http://schemas.microsoft.com/office/drawing/2014/main" id="{81068482-6FD2-20A2-0FA7-CD6AE70004C5}"/>
              </a:ext>
            </a:extLst>
          </p:cNvPr>
          <p:cNvSpPr txBox="1">
            <a:spLocks/>
          </p:cNvSpPr>
          <p:nvPr/>
        </p:nvSpPr>
        <p:spPr>
          <a:xfrm>
            <a:off x="5983200" y="1760910"/>
            <a:ext cx="1792856" cy="406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br>
              <a:rPr lang="en-US" sz="2000" dirty="0"/>
            </a:br>
            <a:r>
              <a:rPr lang="en-US" sz="2000" dirty="0"/>
              <a:t>Random Centroids</a:t>
            </a:r>
          </a:p>
        </p:txBody>
      </p:sp>
      <p:sp>
        <p:nvSpPr>
          <p:cNvPr id="2" name="Google Shape;160;p30">
            <a:extLst>
              <a:ext uri="{FF2B5EF4-FFF2-40B4-BE49-F238E27FC236}">
                <a16:creationId xmlns:a16="http://schemas.microsoft.com/office/drawing/2014/main" id="{6BAA6399-E631-7A12-E068-FFBD1EF09760}"/>
              </a:ext>
            </a:extLst>
          </p:cNvPr>
          <p:cNvSpPr txBox="1">
            <a:spLocks/>
          </p:cNvSpPr>
          <p:nvPr/>
        </p:nvSpPr>
        <p:spPr>
          <a:xfrm>
            <a:off x="6019287" y="58045"/>
            <a:ext cx="2433571" cy="863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4000" dirty="0"/>
              <a:t>(K-mean)</a:t>
            </a:r>
          </a:p>
        </p:txBody>
      </p:sp>
    </p:spTree>
    <p:extLst>
      <p:ext uri="{BB962C8B-B14F-4D97-AF65-F5344CB8AC3E}">
        <p14:creationId xmlns:p14="http://schemas.microsoft.com/office/powerpoint/2010/main" val="2358318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60;p30">
            <a:extLst>
              <a:ext uri="{FF2B5EF4-FFF2-40B4-BE49-F238E27FC236}">
                <a16:creationId xmlns:a16="http://schemas.microsoft.com/office/drawing/2014/main" id="{7589F7AB-C906-4FB0-BBF9-BC1772F81AD5}"/>
              </a:ext>
            </a:extLst>
          </p:cNvPr>
          <p:cNvSpPr txBox="1">
            <a:spLocks/>
          </p:cNvSpPr>
          <p:nvPr/>
        </p:nvSpPr>
        <p:spPr>
          <a:xfrm>
            <a:off x="2130292" y="61572"/>
            <a:ext cx="4546200" cy="863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4000" dirty="0"/>
              <a:t>The solution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40A485-9CE2-AA31-470F-2E75AAD55426}"/>
              </a:ext>
            </a:extLst>
          </p:cNvPr>
          <p:cNvSpPr/>
          <p:nvPr/>
        </p:nvSpPr>
        <p:spPr>
          <a:xfrm>
            <a:off x="3564908" y="3937494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3862C4-918C-E124-348C-EF4914E29816}"/>
              </a:ext>
            </a:extLst>
          </p:cNvPr>
          <p:cNvCxnSpPr>
            <a:cxnSpLocks/>
          </p:cNvCxnSpPr>
          <p:nvPr/>
        </p:nvCxnSpPr>
        <p:spPr>
          <a:xfrm>
            <a:off x="3355200" y="1936800"/>
            <a:ext cx="0" cy="2498400"/>
          </a:xfrm>
          <a:prstGeom prst="line">
            <a:avLst/>
          </a:prstGeom>
          <a:ln w="3810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78F6FC-ECE2-0374-8AD2-E38192ED12DB}"/>
              </a:ext>
            </a:extLst>
          </p:cNvPr>
          <p:cNvCxnSpPr>
            <a:cxnSpLocks/>
          </p:cNvCxnSpPr>
          <p:nvPr/>
        </p:nvCxnSpPr>
        <p:spPr>
          <a:xfrm>
            <a:off x="3124829" y="4269600"/>
            <a:ext cx="2506508" cy="0"/>
          </a:xfrm>
          <a:prstGeom prst="line">
            <a:avLst/>
          </a:prstGeom>
          <a:ln w="3810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E0AF9A3-7C78-F8DA-9601-0ADD0E767969}"/>
              </a:ext>
            </a:extLst>
          </p:cNvPr>
          <p:cNvSpPr/>
          <p:nvPr/>
        </p:nvSpPr>
        <p:spPr>
          <a:xfrm>
            <a:off x="3731415" y="3688187"/>
            <a:ext cx="166507" cy="16650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62828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C616800-D204-2CE7-BA45-56569DC69E49}"/>
              </a:ext>
            </a:extLst>
          </p:cNvPr>
          <p:cNvSpPr/>
          <p:nvPr/>
        </p:nvSpPr>
        <p:spPr>
          <a:xfrm>
            <a:off x="3731415" y="3466320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2FD62E5-09A9-45F4-B3BD-188E6DB51402}"/>
              </a:ext>
            </a:extLst>
          </p:cNvPr>
          <p:cNvSpPr/>
          <p:nvPr/>
        </p:nvSpPr>
        <p:spPr>
          <a:xfrm>
            <a:off x="4048215" y="3466320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763F5D5-154B-F418-FE5F-7D391D93419E}"/>
              </a:ext>
            </a:extLst>
          </p:cNvPr>
          <p:cNvSpPr/>
          <p:nvPr/>
        </p:nvSpPr>
        <p:spPr>
          <a:xfrm>
            <a:off x="4048215" y="3897414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9B0791C-5D24-AC8A-C0E4-B18BDB24C7ED}"/>
              </a:ext>
            </a:extLst>
          </p:cNvPr>
          <p:cNvSpPr/>
          <p:nvPr/>
        </p:nvSpPr>
        <p:spPr>
          <a:xfrm>
            <a:off x="4378083" y="3897414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FE2CE32-6C64-DAA1-4971-705E296A497B}"/>
              </a:ext>
            </a:extLst>
          </p:cNvPr>
          <p:cNvSpPr/>
          <p:nvPr/>
        </p:nvSpPr>
        <p:spPr>
          <a:xfrm>
            <a:off x="4378083" y="3027407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BEA030-5ACA-7BB9-C479-F5B50E8418B5}"/>
              </a:ext>
            </a:extLst>
          </p:cNvPr>
          <p:cNvSpPr/>
          <p:nvPr/>
        </p:nvSpPr>
        <p:spPr>
          <a:xfrm>
            <a:off x="4378083" y="3429874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7A6F27C-B6EF-9EB6-0B42-B68595A3D846}"/>
              </a:ext>
            </a:extLst>
          </p:cNvPr>
          <p:cNvSpPr/>
          <p:nvPr/>
        </p:nvSpPr>
        <p:spPr>
          <a:xfrm>
            <a:off x="3881708" y="3001274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BFDBD94-9DE7-099D-F076-7CC53809A11D}"/>
              </a:ext>
            </a:extLst>
          </p:cNvPr>
          <p:cNvSpPr/>
          <p:nvPr/>
        </p:nvSpPr>
        <p:spPr>
          <a:xfrm>
            <a:off x="3881708" y="2645387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E7BD200-4E68-8E87-0F3F-430480D7EC32}"/>
              </a:ext>
            </a:extLst>
          </p:cNvPr>
          <p:cNvSpPr/>
          <p:nvPr/>
        </p:nvSpPr>
        <p:spPr>
          <a:xfrm>
            <a:off x="4362293" y="2645387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863C5C1-2DA7-0137-5AAE-E7C09474A261}"/>
              </a:ext>
            </a:extLst>
          </p:cNvPr>
          <p:cNvSpPr/>
          <p:nvPr/>
        </p:nvSpPr>
        <p:spPr>
          <a:xfrm>
            <a:off x="4650293" y="3224064"/>
            <a:ext cx="166507" cy="16650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62828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565C8FF-928A-F297-F5BC-1445E848E34B}"/>
              </a:ext>
            </a:extLst>
          </p:cNvPr>
          <p:cNvSpPr/>
          <p:nvPr/>
        </p:nvSpPr>
        <p:spPr>
          <a:xfrm>
            <a:off x="4650293" y="3555700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5738682-34DE-4938-3252-7D36510FD67A}"/>
              </a:ext>
            </a:extLst>
          </p:cNvPr>
          <p:cNvSpPr/>
          <p:nvPr/>
        </p:nvSpPr>
        <p:spPr>
          <a:xfrm>
            <a:off x="4941497" y="3555700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F82892A-BBB2-292E-EF63-1D840D83AF97}"/>
              </a:ext>
            </a:extLst>
          </p:cNvPr>
          <p:cNvSpPr/>
          <p:nvPr/>
        </p:nvSpPr>
        <p:spPr>
          <a:xfrm>
            <a:off x="4941497" y="3015921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D9E90E1-209E-F635-2917-9303F8A11E10}"/>
              </a:ext>
            </a:extLst>
          </p:cNvPr>
          <p:cNvSpPr/>
          <p:nvPr/>
        </p:nvSpPr>
        <p:spPr>
          <a:xfrm>
            <a:off x="4941497" y="2524316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6BC95EF-E7AF-9B67-0225-503E8425D761}"/>
              </a:ext>
            </a:extLst>
          </p:cNvPr>
          <p:cNvSpPr/>
          <p:nvPr/>
        </p:nvSpPr>
        <p:spPr>
          <a:xfrm>
            <a:off x="4573389" y="2271496"/>
            <a:ext cx="166507" cy="16650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62828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40B571F-8294-7702-E3E4-966A3EA174D2}"/>
              </a:ext>
            </a:extLst>
          </p:cNvPr>
          <p:cNvSpPr/>
          <p:nvPr/>
        </p:nvSpPr>
        <p:spPr>
          <a:xfrm>
            <a:off x="5024750" y="2097342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9571544-8E3C-C3BD-D85A-D7693FE01BD9}"/>
              </a:ext>
            </a:extLst>
          </p:cNvPr>
          <p:cNvSpPr/>
          <p:nvPr/>
        </p:nvSpPr>
        <p:spPr>
          <a:xfrm>
            <a:off x="4279039" y="2039160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Google Shape;160;p30">
            <a:extLst>
              <a:ext uri="{FF2B5EF4-FFF2-40B4-BE49-F238E27FC236}">
                <a16:creationId xmlns:a16="http://schemas.microsoft.com/office/drawing/2014/main" id="{D1958E67-5EEB-A360-04D7-54D1CB7B1F69}"/>
              </a:ext>
            </a:extLst>
          </p:cNvPr>
          <p:cNvSpPr txBox="1">
            <a:spLocks/>
          </p:cNvSpPr>
          <p:nvPr/>
        </p:nvSpPr>
        <p:spPr>
          <a:xfrm>
            <a:off x="3564908" y="1179270"/>
            <a:ext cx="1792856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Dataset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9176FA-2CCB-A4A7-DAC2-8039B72B2B91}"/>
              </a:ext>
            </a:extLst>
          </p:cNvPr>
          <p:cNvCxnSpPr>
            <a:cxnSpLocks/>
            <a:stCxn id="46" idx="7"/>
            <a:endCxn id="49" idx="2"/>
          </p:cNvCxnSpPr>
          <p:nvPr/>
        </p:nvCxnSpPr>
        <p:spPr>
          <a:xfrm flipV="1">
            <a:off x="4792416" y="3099175"/>
            <a:ext cx="149081" cy="149273"/>
          </a:xfrm>
          <a:prstGeom prst="line">
            <a:avLst/>
          </a:prstGeom>
          <a:ln w="19050">
            <a:solidFill>
              <a:srgbClr val="FCBF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486011-D597-1F26-4378-8AF28C05B187}"/>
              </a:ext>
            </a:extLst>
          </p:cNvPr>
          <p:cNvCxnSpPr>
            <a:cxnSpLocks/>
            <a:stCxn id="46" idx="1"/>
            <a:endCxn id="41" idx="6"/>
          </p:cNvCxnSpPr>
          <p:nvPr/>
        </p:nvCxnSpPr>
        <p:spPr>
          <a:xfrm flipH="1" flipV="1">
            <a:off x="4544590" y="3110661"/>
            <a:ext cx="130087" cy="137787"/>
          </a:xfrm>
          <a:prstGeom prst="line">
            <a:avLst/>
          </a:prstGeom>
          <a:ln w="19050">
            <a:solidFill>
              <a:srgbClr val="FCBF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AA736-EC6B-22A1-491C-DC819E5D9839}"/>
              </a:ext>
            </a:extLst>
          </p:cNvPr>
          <p:cNvCxnSpPr>
            <a:cxnSpLocks/>
            <a:stCxn id="46" idx="4"/>
            <a:endCxn id="47" idx="0"/>
          </p:cNvCxnSpPr>
          <p:nvPr/>
        </p:nvCxnSpPr>
        <p:spPr>
          <a:xfrm>
            <a:off x="4733547" y="3390571"/>
            <a:ext cx="0" cy="165129"/>
          </a:xfrm>
          <a:prstGeom prst="line">
            <a:avLst/>
          </a:prstGeom>
          <a:ln w="19050">
            <a:solidFill>
              <a:srgbClr val="FCBF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A60D7C5-0B2D-7B82-392A-C4046DD3BED5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4792416" y="3366187"/>
            <a:ext cx="232335" cy="189513"/>
          </a:xfrm>
          <a:prstGeom prst="line">
            <a:avLst/>
          </a:prstGeom>
          <a:ln w="19050">
            <a:solidFill>
              <a:srgbClr val="FCBF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9C06D4-B788-12BE-C493-A3DEA7A442C4}"/>
              </a:ext>
            </a:extLst>
          </p:cNvPr>
          <p:cNvCxnSpPr>
            <a:cxnSpLocks/>
            <a:stCxn id="46" idx="7"/>
            <a:endCxn id="53" idx="4"/>
          </p:cNvCxnSpPr>
          <p:nvPr/>
        </p:nvCxnSpPr>
        <p:spPr>
          <a:xfrm flipV="1">
            <a:off x="4792416" y="2263849"/>
            <a:ext cx="315588" cy="984599"/>
          </a:xfrm>
          <a:prstGeom prst="line">
            <a:avLst/>
          </a:prstGeom>
          <a:ln w="19050">
            <a:solidFill>
              <a:srgbClr val="FCBF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7253556-7DF8-022A-DC0F-FCDB0B37734F}"/>
              </a:ext>
            </a:extLst>
          </p:cNvPr>
          <p:cNvCxnSpPr>
            <a:cxnSpLocks/>
            <a:stCxn id="46" idx="0"/>
            <a:endCxn id="45" idx="4"/>
          </p:cNvCxnSpPr>
          <p:nvPr/>
        </p:nvCxnSpPr>
        <p:spPr>
          <a:xfrm flipH="1" flipV="1">
            <a:off x="4445547" y="2811894"/>
            <a:ext cx="288000" cy="412170"/>
          </a:xfrm>
          <a:prstGeom prst="line">
            <a:avLst/>
          </a:prstGeom>
          <a:ln w="19050">
            <a:solidFill>
              <a:srgbClr val="FCBF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624DF24-9149-EC50-E6F8-F0B78BDC2C66}"/>
              </a:ext>
            </a:extLst>
          </p:cNvPr>
          <p:cNvCxnSpPr>
            <a:cxnSpLocks/>
            <a:stCxn id="46" idx="2"/>
            <a:endCxn id="42" idx="7"/>
          </p:cNvCxnSpPr>
          <p:nvPr/>
        </p:nvCxnSpPr>
        <p:spPr>
          <a:xfrm flipH="1">
            <a:off x="4520206" y="3307318"/>
            <a:ext cx="130087" cy="146940"/>
          </a:xfrm>
          <a:prstGeom prst="line">
            <a:avLst/>
          </a:prstGeom>
          <a:ln w="19050">
            <a:solidFill>
              <a:srgbClr val="FCBF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DAD58EF-5233-F90F-CE8B-FB970A01C98F}"/>
              </a:ext>
            </a:extLst>
          </p:cNvPr>
          <p:cNvCxnSpPr>
            <a:cxnSpLocks/>
            <a:stCxn id="46" idx="0"/>
            <a:endCxn id="50" idx="4"/>
          </p:cNvCxnSpPr>
          <p:nvPr/>
        </p:nvCxnSpPr>
        <p:spPr>
          <a:xfrm flipV="1">
            <a:off x="4733547" y="2690823"/>
            <a:ext cx="291204" cy="533241"/>
          </a:xfrm>
          <a:prstGeom prst="line">
            <a:avLst/>
          </a:prstGeom>
          <a:ln w="19050">
            <a:solidFill>
              <a:srgbClr val="FCBF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D991422-E16D-33D1-5810-75B3B29D2378}"/>
              </a:ext>
            </a:extLst>
          </p:cNvPr>
          <p:cNvCxnSpPr>
            <a:cxnSpLocks/>
            <a:stCxn id="43" idx="6"/>
            <a:endCxn id="46" idx="2"/>
          </p:cNvCxnSpPr>
          <p:nvPr/>
        </p:nvCxnSpPr>
        <p:spPr>
          <a:xfrm>
            <a:off x="4048215" y="3084528"/>
            <a:ext cx="602078" cy="222790"/>
          </a:xfrm>
          <a:prstGeom prst="line">
            <a:avLst/>
          </a:prstGeom>
          <a:ln w="19050">
            <a:solidFill>
              <a:srgbClr val="FCBF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875DFBB-B4BA-C6B9-B1EB-5AF263E86401}"/>
              </a:ext>
            </a:extLst>
          </p:cNvPr>
          <p:cNvCxnSpPr>
            <a:cxnSpLocks/>
            <a:stCxn id="37" idx="6"/>
            <a:endCxn id="46" idx="2"/>
          </p:cNvCxnSpPr>
          <p:nvPr/>
        </p:nvCxnSpPr>
        <p:spPr>
          <a:xfrm flipV="1">
            <a:off x="4214722" y="3307318"/>
            <a:ext cx="435571" cy="242256"/>
          </a:xfrm>
          <a:prstGeom prst="line">
            <a:avLst/>
          </a:prstGeom>
          <a:ln w="19050">
            <a:solidFill>
              <a:srgbClr val="FCBF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03F2F29-D1D5-8231-93B0-42FC07F8C502}"/>
              </a:ext>
            </a:extLst>
          </p:cNvPr>
          <p:cNvCxnSpPr>
            <a:cxnSpLocks/>
            <a:stCxn id="40" idx="7"/>
            <a:endCxn id="46" idx="3"/>
          </p:cNvCxnSpPr>
          <p:nvPr/>
        </p:nvCxnSpPr>
        <p:spPr>
          <a:xfrm flipV="1">
            <a:off x="4520206" y="3366187"/>
            <a:ext cx="154471" cy="555611"/>
          </a:xfrm>
          <a:prstGeom prst="line">
            <a:avLst/>
          </a:prstGeom>
          <a:ln w="19050">
            <a:solidFill>
              <a:srgbClr val="FCBF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7CD34F5-E5B9-35B7-5886-7D95D7778473}"/>
              </a:ext>
            </a:extLst>
          </p:cNvPr>
          <p:cNvCxnSpPr>
            <a:cxnSpLocks/>
            <a:stCxn id="46" idx="2"/>
            <a:endCxn id="35" idx="7"/>
          </p:cNvCxnSpPr>
          <p:nvPr/>
        </p:nvCxnSpPr>
        <p:spPr>
          <a:xfrm flipH="1">
            <a:off x="3873538" y="3307318"/>
            <a:ext cx="776755" cy="405253"/>
          </a:xfrm>
          <a:prstGeom prst="line">
            <a:avLst/>
          </a:prstGeom>
          <a:ln w="19050">
            <a:solidFill>
              <a:srgbClr val="FCBF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BA1127D-4440-3905-9870-736D0D91D57C}"/>
              </a:ext>
            </a:extLst>
          </p:cNvPr>
          <p:cNvCxnSpPr>
            <a:cxnSpLocks/>
            <a:stCxn id="46" idx="0"/>
            <a:endCxn id="54" idx="4"/>
          </p:cNvCxnSpPr>
          <p:nvPr/>
        </p:nvCxnSpPr>
        <p:spPr>
          <a:xfrm flipH="1" flipV="1">
            <a:off x="4362293" y="2205667"/>
            <a:ext cx="371254" cy="1018397"/>
          </a:xfrm>
          <a:prstGeom prst="line">
            <a:avLst/>
          </a:prstGeom>
          <a:ln w="19050">
            <a:solidFill>
              <a:srgbClr val="FCBF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Google Shape;160;p30">
            <a:extLst>
              <a:ext uri="{FF2B5EF4-FFF2-40B4-BE49-F238E27FC236}">
                <a16:creationId xmlns:a16="http://schemas.microsoft.com/office/drawing/2014/main" id="{499F79F7-B7D5-3892-F197-594236A90C1D}"/>
              </a:ext>
            </a:extLst>
          </p:cNvPr>
          <p:cNvSpPr txBox="1">
            <a:spLocks/>
          </p:cNvSpPr>
          <p:nvPr/>
        </p:nvSpPr>
        <p:spPr>
          <a:xfrm>
            <a:off x="6019287" y="58045"/>
            <a:ext cx="2433571" cy="863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4000" dirty="0"/>
              <a:t>(K-mean)</a:t>
            </a:r>
          </a:p>
        </p:txBody>
      </p:sp>
      <p:sp>
        <p:nvSpPr>
          <p:cNvPr id="113" name="Google Shape;160;p30">
            <a:extLst>
              <a:ext uri="{FF2B5EF4-FFF2-40B4-BE49-F238E27FC236}">
                <a16:creationId xmlns:a16="http://schemas.microsoft.com/office/drawing/2014/main" id="{CB9C607D-03B6-8EF0-B124-7040BDFA7EE2}"/>
              </a:ext>
            </a:extLst>
          </p:cNvPr>
          <p:cNvSpPr txBox="1">
            <a:spLocks/>
          </p:cNvSpPr>
          <p:nvPr/>
        </p:nvSpPr>
        <p:spPr>
          <a:xfrm>
            <a:off x="5418878" y="2980200"/>
            <a:ext cx="1275723" cy="463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000" dirty="0"/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3454647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60;p30">
            <a:extLst>
              <a:ext uri="{FF2B5EF4-FFF2-40B4-BE49-F238E27FC236}">
                <a16:creationId xmlns:a16="http://schemas.microsoft.com/office/drawing/2014/main" id="{7589F7AB-C906-4FB0-BBF9-BC1772F81AD5}"/>
              </a:ext>
            </a:extLst>
          </p:cNvPr>
          <p:cNvSpPr txBox="1">
            <a:spLocks/>
          </p:cNvSpPr>
          <p:nvPr/>
        </p:nvSpPr>
        <p:spPr>
          <a:xfrm>
            <a:off x="2130292" y="61572"/>
            <a:ext cx="4546200" cy="863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4000" dirty="0"/>
              <a:t>The solution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40A485-9CE2-AA31-470F-2E75AAD55426}"/>
              </a:ext>
            </a:extLst>
          </p:cNvPr>
          <p:cNvSpPr/>
          <p:nvPr/>
        </p:nvSpPr>
        <p:spPr>
          <a:xfrm>
            <a:off x="3564908" y="3937494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3862C4-918C-E124-348C-EF4914E29816}"/>
              </a:ext>
            </a:extLst>
          </p:cNvPr>
          <p:cNvCxnSpPr>
            <a:cxnSpLocks/>
          </p:cNvCxnSpPr>
          <p:nvPr/>
        </p:nvCxnSpPr>
        <p:spPr>
          <a:xfrm>
            <a:off x="3355200" y="1936800"/>
            <a:ext cx="0" cy="2498400"/>
          </a:xfrm>
          <a:prstGeom prst="line">
            <a:avLst/>
          </a:prstGeom>
          <a:ln w="3810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78F6FC-ECE2-0374-8AD2-E38192ED12DB}"/>
              </a:ext>
            </a:extLst>
          </p:cNvPr>
          <p:cNvCxnSpPr>
            <a:cxnSpLocks/>
          </p:cNvCxnSpPr>
          <p:nvPr/>
        </p:nvCxnSpPr>
        <p:spPr>
          <a:xfrm>
            <a:off x="3124829" y="4269600"/>
            <a:ext cx="2506508" cy="0"/>
          </a:xfrm>
          <a:prstGeom prst="line">
            <a:avLst/>
          </a:prstGeom>
          <a:ln w="3810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E0AF9A3-7C78-F8DA-9601-0ADD0E767969}"/>
              </a:ext>
            </a:extLst>
          </p:cNvPr>
          <p:cNvSpPr/>
          <p:nvPr/>
        </p:nvSpPr>
        <p:spPr>
          <a:xfrm>
            <a:off x="3731415" y="3688187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62828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C616800-D204-2CE7-BA45-56569DC69E49}"/>
              </a:ext>
            </a:extLst>
          </p:cNvPr>
          <p:cNvSpPr/>
          <p:nvPr/>
        </p:nvSpPr>
        <p:spPr>
          <a:xfrm>
            <a:off x="3731415" y="3466320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2FD62E5-09A9-45F4-B3BD-188E6DB51402}"/>
              </a:ext>
            </a:extLst>
          </p:cNvPr>
          <p:cNvSpPr/>
          <p:nvPr/>
        </p:nvSpPr>
        <p:spPr>
          <a:xfrm>
            <a:off x="4048215" y="3466320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763F5D5-154B-F418-FE5F-7D391D93419E}"/>
              </a:ext>
            </a:extLst>
          </p:cNvPr>
          <p:cNvSpPr/>
          <p:nvPr/>
        </p:nvSpPr>
        <p:spPr>
          <a:xfrm>
            <a:off x="4048215" y="3897414"/>
            <a:ext cx="166507" cy="16650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9B0791C-5D24-AC8A-C0E4-B18BDB24C7ED}"/>
              </a:ext>
            </a:extLst>
          </p:cNvPr>
          <p:cNvSpPr/>
          <p:nvPr/>
        </p:nvSpPr>
        <p:spPr>
          <a:xfrm>
            <a:off x="4378083" y="3897414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FE2CE32-6C64-DAA1-4971-705E296A497B}"/>
              </a:ext>
            </a:extLst>
          </p:cNvPr>
          <p:cNvSpPr/>
          <p:nvPr/>
        </p:nvSpPr>
        <p:spPr>
          <a:xfrm>
            <a:off x="4378083" y="3027407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BEA030-5ACA-7BB9-C479-F5B50E8418B5}"/>
              </a:ext>
            </a:extLst>
          </p:cNvPr>
          <p:cNvSpPr/>
          <p:nvPr/>
        </p:nvSpPr>
        <p:spPr>
          <a:xfrm>
            <a:off x="4378083" y="3429874"/>
            <a:ext cx="166507" cy="16650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7A6F27C-B6EF-9EB6-0B42-B68595A3D846}"/>
              </a:ext>
            </a:extLst>
          </p:cNvPr>
          <p:cNvSpPr/>
          <p:nvPr/>
        </p:nvSpPr>
        <p:spPr>
          <a:xfrm>
            <a:off x="3881708" y="3001274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BFDBD94-9DE7-099D-F076-7CC53809A11D}"/>
              </a:ext>
            </a:extLst>
          </p:cNvPr>
          <p:cNvSpPr/>
          <p:nvPr/>
        </p:nvSpPr>
        <p:spPr>
          <a:xfrm>
            <a:off x="3881708" y="2645387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E7BD200-4E68-8E87-0F3F-430480D7EC32}"/>
              </a:ext>
            </a:extLst>
          </p:cNvPr>
          <p:cNvSpPr/>
          <p:nvPr/>
        </p:nvSpPr>
        <p:spPr>
          <a:xfrm>
            <a:off x="4362293" y="2645387"/>
            <a:ext cx="166507" cy="16650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863C5C1-2DA7-0137-5AAE-E7C09474A261}"/>
              </a:ext>
            </a:extLst>
          </p:cNvPr>
          <p:cNvSpPr/>
          <p:nvPr/>
        </p:nvSpPr>
        <p:spPr>
          <a:xfrm>
            <a:off x="4650293" y="3224064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62828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565C8FF-928A-F297-F5BC-1445E848E34B}"/>
              </a:ext>
            </a:extLst>
          </p:cNvPr>
          <p:cNvSpPr/>
          <p:nvPr/>
        </p:nvSpPr>
        <p:spPr>
          <a:xfrm>
            <a:off x="4650293" y="3555700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5738682-34DE-4938-3252-7D36510FD67A}"/>
              </a:ext>
            </a:extLst>
          </p:cNvPr>
          <p:cNvSpPr/>
          <p:nvPr/>
        </p:nvSpPr>
        <p:spPr>
          <a:xfrm>
            <a:off x="4941497" y="3555700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F82892A-BBB2-292E-EF63-1D840D83AF97}"/>
              </a:ext>
            </a:extLst>
          </p:cNvPr>
          <p:cNvSpPr/>
          <p:nvPr/>
        </p:nvSpPr>
        <p:spPr>
          <a:xfrm>
            <a:off x="4941497" y="3015921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D9E90E1-209E-F635-2917-9303F8A11E10}"/>
              </a:ext>
            </a:extLst>
          </p:cNvPr>
          <p:cNvSpPr/>
          <p:nvPr/>
        </p:nvSpPr>
        <p:spPr>
          <a:xfrm>
            <a:off x="4941497" y="2524316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6BC95EF-E7AF-9B67-0225-503E8425D761}"/>
              </a:ext>
            </a:extLst>
          </p:cNvPr>
          <p:cNvSpPr/>
          <p:nvPr/>
        </p:nvSpPr>
        <p:spPr>
          <a:xfrm>
            <a:off x="4573389" y="2271496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62828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40B571F-8294-7702-E3E4-966A3EA174D2}"/>
              </a:ext>
            </a:extLst>
          </p:cNvPr>
          <p:cNvSpPr/>
          <p:nvPr/>
        </p:nvSpPr>
        <p:spPr>
          <a:xfrm>
            <a:off x="5024750" y="2097342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9571544-8E3C-C3BD-D85A-D7693FE01BD9}"/>
              </a:ext>
            </a:extLst>
          </p:cNvPr>
          <p:cNvSpPr/>
          <p:nvPr/>
        </p:nvSpPr>
        <p:spPr>
          <a:xfrm>
            <a:off x="4279039" y="2039160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Google Shape;160;p30">
            <a:extLst>
              <a:ext uri="{FF2B5EF4-FFF2-40B4-BE49-F238E27FC236}">
                <a16:creationId xmlns:a16="http://schemas.microsoft.com/office/drawing/2014/main" id="{D1958E67-5EEB-A360-04D7-54D1CB7B1F69}"/>
              </a:ext>
            </a:extLst>
          </p:cNvPr>
          <p:cNvSpPr txBox="1">
            <a:spLocks/>
          </p:cNvSpPr>
          <p:nvPr/>
        </p:nvSpPr>
        <p:spPr>
          <a:xfrm>
            <a:off x="3564908" y="1179270"/>
            <a:ext cx="1792856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Dataset</a:t>
            </a:r>
            <a:endParaRPr lang="en-US" sz="2800" dirty="0"/>
          </a:p>
        </p:txBody>
      </p:sp>
      <p:sp>
        <p:nvSpPr>
          <p:cNvPr id="112" name="Google Shape;160;p30">
            <a:extLst>
              <a:ext uri="{FF2B5EF4-FFF2-40B4-BE49-F238E27FC236}">
                <a16:creationId xmlns:a16="http://schemas.microsoft.com/office/drawing/2014/main" id="{499F79F7-B7D5-3892-F197-594236A90C1D}"/>
              </a:ext>
            </a:extLst>
          </p:cNvPr>
          <p:cNvSpPr txBox="1">
            <a:spLocks/>
          </p:cNvSpPr>
          <p:nvPr/>
        </p:nvSpPr>
        <p:spPr>
          <a:xfrm>
            <a:off x="6019287" y="58045"/>
            <a:ext cx="2433571" cy="863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4000" dirty="0"/>
              <a:t>(K-mean)</a:t>
            </a:r>
          </a:p>
        </p:txBody>
      </p:sp>
      <p:sp>
        <p:nvSpPr>
          <p:cNvPr id="2" name="Google Shape;160;p30">
            <a:extLst>
              <a:ext uri="{FF2B5EF4-FFF2-40B4-BE49-F238E27FC236}">
                <a16:creationId xmlns:a16="http://schemas.microsoft.com/office/drawing/2014/main" id="{EC846C1A-3851-36DF-EF34-7521965F4E2E}"/>
              </a:ext>
            </a:extLst>
          </p:cNvPr>
          <p:cNvSpPr txBox="1">
            <a:spLocks/>
          </p:cNvSpPr>
          <p:nvPr/>
        </p:nvSpPr>
        <p:spPr>
          <a:xfrm>
            <a:off x="337436" y="1212649"/>
            <a:ext cx="1792856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Iteration 1</a:t>
            </a:r>
            <a:endParaRPr lang="en-US" sz="2800" dirty="0"/>
          </a:p>
        </p:txBody>
      </p:sp>
      <p:sp>
        <p:nvSpPr>
          <p:cNvPr id="3" name="Google Shape;160;p30">
            <a:extLst>
              <a:ext uri="{FF2B5EF4-FFF2-40B4-BE49-F238E27FC236}">
                <a16:creationId xmlns:a16="http://schemas.microsoft.com/office/drawing/2014/main" id="{4047C75D-15D6-92A1-525F-76ACA37AA8AB}"/>
              </a:ext>
            </a:extLst>
          </p:cNvPr>
          <p:cNvSpPr txBox="1">
            <a:spLocks/>
          </p:cNvSpPr>
          <p:nvPr/>
        </p:nvSpPr>
        <p:spPr>
          <a:xfrm>
            <a:off x="6260061" y="2099768"/>
            <a:ext cx="1792856" cy="47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000" dirty="0"/>
              <a:t>New Centroid </a:t>
            </a:r>
          </a:p>
        </p:txBody>
      </p:sp>
    </p:spTree>
    <p:extLst>
      <p:ext uri="{BB962C8B-B14F-4D97-AF65-F5344CB8AC3E}">
        <p14:creationId xmlns:p14="http://schemas.microsoft.com/office/powerpoint/2010/main" val="2428207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60;p30">
            <a:extLst>
              <a:ext uri="{FF2B5EF4-FFF2-40B4-BE49-F238E27FC236}">
                <a16:creationId xmlns:a16="http://schemas.microsoft.com/office/drawing/2014/main" id="{7589F7AB-C906-4FB0-BBF9-BC1772F81AD5}"/>
              </a:ext>
            </a:extLst>
          </p:cNvPr>
          <p:cNvSpPr txBox="1">
            <a:spLocks/>
          </p:cNvSpPr>
          <p:nvPr/>
        </p:nvSpPr>
        <p:spPr>
          <a:xfrm>
            <a:off x="2130292" y="61572"/>
            <a:ext cx="4546200" cy="863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4000" dirty="0"/>
              <a:t>The solution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40A485-9CE2-AA31-470F-2E75AAD55426}"/>
              </a:ext>
            </a:extLst>
          </p:cNvPr>
          <p:cNvSpPr/>
          <p:nvPr/>
        </p:nvSpPr>
        <p:spPr>
          <a:xfrm>
            <a:off x="3564908" y="3937494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3862C4-918C-E124-348C-EF4914E29816}"/>
              </a:ext>
            </a:extLst>
          </p:cNvPr>
          <p:cNvCxnSpPr>
            <a:cxnSpLocks/>
          </p:cNvCxnSpPr>
          <p:nvPr/>
        </p:nvCxnSpPr>
        <p:spPr>
          <a:xfrm>
            <a:off x="3355200" y="1936800"/>
            <a:ext cx="0" cy="2498400"/>
          </a:xfrm>
          <a:prstGeom prst="line">
            <a:avLst/>
          </a:prstGeom>
          <a:ln w="3810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78F6FC-ECE2-0374-8AD2-E38192ED12DB}"/>
              </a:ext>
            </a:extLst>
          </p:cNvPr>
          <p:cNvCxnSpPr>
            <a:cxnSpLocks/>
          </p:cNvCxnSpPr>
          <p:nvPr/>
        </p:nvCxnSpPr>
        <p:spPr>
          <a:xfrm>
            <a:off x="3124829" y="4269600"/>
            <a:ext cx="2506508" cy="0"/>
          </a:xfrm>
          <a:prstGeom prst="line">
            <a:avLst/>
          </a:prstGeom>
          <a:ln w="3810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E0AF9A3-7C78-F8DA-9601-0ADD0E767969}"/>
              </a:ext>
            </a:extLst>
          </p:cNvPr>
          <p:cNvSpPr/>
          <p:nvPr/>
        </p:nvSpPr>
        <p:spPr>
          <a:xfrm>
            <a:off x="3731415" y="3688187"/>
            <a:ext cx="166507" cy="16650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62828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C616800-D204-2CE7-BA45-56569DC69E49}"/>
              </a:ext>
            </a:extLst>
          </p:cNvPr>
          <p:cNvSpPr/>
          <p:nvPr/>
        </p:nvSpPr>
        <p:spPr>
          <a:xfrm>
            <a:off x="3731415" y="3466320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2FD62E5-09A9-45F4-B3BD-188E6DB51402}"/>
              </a:ext>
            </a:extLst>
          </p:cNvPr>
          <p:cNvSpPr/>
          <p:nvPr/>
        </p:nvSpPr>
        <p:spPr>
          <a:xfrm>
            <a:off x="4048215" y="3466320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763F5D5-154B-F418-FE5F-7D391D93419E}"/>
              </a:ext>
            </a:extLst>
          </p:cNvPr>
          <p:cNvSpPr/>
          <p:nvPr/>
        </p:nvSpPr>
        <p:spPr>
          <a:xfrm>
            <a:off x="4048215" y="3897414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9B0791C-5D24-AC8A-C0E4-B18BDB24C7ED}"/>
              </a:ext>
            </a:extLst>
          </p:cNvPr>
          <p:cNvSpPr/>
          <p:nvPr/>
        </p:nvSpPr>
        <p:spPr>
          <a:xfrm>
            <a:off x="4378083" y="3897414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FE2CE32-6C64-DAA1-4971-705E296A497B}"/>
              </a:ext>
            </a:extLst>
          </p:cNvPr>
          <p:cNvSpPr/>
          <p:nvPr/>
        </p:nvSpPr>
        <p:spPr>
          <a:xfrm>
            <a:off x="4378083" y="3027407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BEA030-5ACA-7BB9-C479-F5B50E8418B5}"/>
              </a:ext>
            </a:extLst>
          </p:cNvPr>
          <p:cNvSpPr/>
          <p:nvPr/>
        </p:nvSpPr>
        <p:spPr>
          <a:xfrm>
            <a:off x="4378083" y="3429874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7A6F27C-B6EF-9EB6-0B42-B68595A3D846}"/>
              </a:ext>
            </a:extLst>
          </p:cNvPr>
          <p:cNvSpPr/>
          <p:nvPr/>
        </p:nvSpPr>
        <p:spPr>
          <a:xfrm>
            <a:off x="3881708" y="3001274"/>
            <a:ext cx="166507" cy="16650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BFDBD94-9DE7-099D-F076-7CC53809A11D}"/>
              </a:ext>
            </a:extLst>
          </p:cNvPr>
          <p:cNvSpPr/>
          <p:nvPr/>
        </p:nvSpPr>
        <p:spPr>
          <a:xfrm>
            <a:off x="3881708" y="2645387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E7BD200-4E68-8E87-0F3F-430480D7EC32}"/>
              </a:ext>
            </a:extLst>
          </p:cNvPr>
          <p:cNvSpPr/>
          <p:nvPr/>
        </p:nvSpPr>
        <p:spPr>
          <a:xfrm>
            <a:off x="4362293" y="2645387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863C5C1-2DA7-0137-5AAE-E7C09474A261}"/>
              </a:ext>
            </a:extLst>
          </p:cNvPr>
          <p:cNvSpPr/>
          <p:nvPr/>
        </p:nvSpPr>
        <p:spPr>
          <a:xfrm>
            <a:off x="4650293" y="3224064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62828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565C8FF-928A-F297-F5BC-1445E848E34B}"/>
              </a:ext>
            </a:extLst>
          </p:cNvPr>
          <p:cNvSpPr/>
          <p:nvPr/>
        </p:nvSpPr>
        <p:spPr>
          <a:xfrm>
            <a:off x="4650293" y="3555700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5738682-34DE-4938-3252-7D36510FD67A}"/>
              </a:ext>
            </a:extLst>
          </p:cNvPr>
          <p:cNvSpPr/>
          <p:nvPr/>
        </p:nvSpPr>
        <p:spPr>
          <a:xfrm>
            <a:off x="4941497" y="3555700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F82892A-BBB2-292E-EF63-1D840D83AF97}"/>
              </a:ext>
            </a:extLst>
          </p:cNvPr>
          <p:cNvSpPr/>
          <p:nvPr/>
        </p:nvSpPr>
        <p:spPr>
          <a:xfrm>
            <a:off x="4941497" y="3015921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D9E90E1-209E-F635-2917-9303F8A11E10}"/>
              </a:ext>
            </a:extLst>
          </p:cNvPr>
          <p:cNvSpPr/>
          <p:nvPr/>
        </p:nvSpPr>
        <p:spPr>
          <a:xfrm>
            <a:off x="4941497" y="2524316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6BC95EF-E7AF-9B67-0225-503E8425D761}"/>
              </a:ext>
            </a:extLst>
          </p:cNvPr>
          <p:cNvSpPr/>
          <p:nvPr/>
        </p:nvSpPr>
        <p:spPr>
          <a:xfrm>
            <a:off x="4573389" y="2271496"/>
            <a:ext cx="166507" cy="16650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62828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40B571F-8294-7702-E3E4-966A3EA174D2}"/>
              </a:ext>
            </a:extLst>
          </p:cNvPr>
          <p:cNvSpPr/>
          <p:nvPr/>
        </p:nvSpPr>
        <p:spPr>
          <a:xfrm>
            <a:off x="5024750" y="2097342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9571544-8E3C-C3BD-D85A-D7693FE01BD9}"/>
              </a:ext>
            </a:extLst>
          </p:cNvPr>
          <p:cNvSpPr/>
          <p:nvPr/>
        </p:nvSpPr>
        <p:spPr>
          <a:xfrm>
            <a:off x="4279039" y="2039160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Google Shape;160;p30">
            <a:extLst>
              <a:ext uri="{FF2B5EF4-FFF2-40B4-BE49-F238E27FC236}">
                <a16:creationId xmlns:a16="http://schemas.microsoft.com/office/drawing/2014/main" id="{D1958E67-5EEB-A360-04D7-54D1CB7B1F69}"/>
              </a:ext>
            </a:extLst>
          </p:cNvPr>
          <p:cNvSpPr txBox="1">
            <a:spLocks/>
          </p:cNvSpPr>
          <p:nvPr/>
        </p:nvSpPr>
        <p:spPr>
          <a:xfrm>
            <a:off x="3564908" y="1179270"/>
            <a:ext cx="1792856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Dataset</a:t>
            </a:r>
            <a:endParaRPr lang="en-US" sz="2800" dirty="0"/>
          </a:p>
        </p:txBody>
      </p:sp>
      <p:sp>
        <p:nvSpPr>
          <p:cNvPr id="112" name="Google Shape;160;p30">
            <a:extLst>
              <a:ext uri="{FF2B5EF4-FFF2-40B4-BE49-F238E27FC236}">
                <a16:creationId xmlns:a16="http://schemas.microsoft.com/office/drawing/2014/main" id="{499F79F7-B7D5-3892-F197-594236A90C1D}"/>
              </a:ext>
            </a:extLst>
          </p:cNvPr>
          <p:cNvSpPr txBox="1">
            <a:spLocks/>
          </p:cNvSpPr>
          <p:nvPr/>
        </p:nvSpPr>
        <p:spPr>
          <a:xfrm>
            <a:off x="6019287" y="58045"/>
            <a:ext cx="2433571" cy="863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4000" dirty="0"/>
              <a:t>(K-mean)</a:t>
            </a:r>
          </a:p>
        </p:txBody>
      </p:sp>
      <p:sp>
        <p:nvSpPr>
          <p:cNvPr id="2" name="Google Shape;160;p30">
            <a:extLst>
              <a:ext uri="{FF2B5EF4-FFF2-40B4-BE49-F238E27FC236}">
                <a16:creationId xmlns:a16="http://schemas.microsoft.com/office/drawing/2014/main" id="{EC846C1A-3851-36DF-EF34-7521965F4E2E}"/>
              </a:ext>
            </a:extLst>
          </p:cNvPr>
          <p:cNvSpPr txBox="1">
            <a:spLocks/>
          </p:cNvSpPr>
          <p:nvPr/>
        </p:nvSpPr>
        <p:spPr>
          <a:xfrm>
            <a:off x="337436" y="1212649"/>
            <a:ext cx="1792856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Iteration 2</a:t>
            </a:r>
            <a:endParaRPr lang="en-US" sz="2800" dirty="0"/>
          </a:p>
        </p:txBody>
      </p:sp>
      <p:sp>
        <p:nvSpPr>
          <p:cNvPr id="3" name="Google Shape;160;p30">
            <a:extLst>
              <a:ext uri="{FF2B5EF4-FFF2-40B4-BE49-F238E27FC236}">
                <a16:creationId xmlns:a16="http://schemas.microsoft.com/office/drawing/2014/main" id="{5C985E21-78D9-B997-F05E-D67A1BF1B907}"/>
              </a:ext>
            </a:extLst>
          </p:cNvPr>
          <p:cNvSpPr txBox="1">
            <a:spLocks/>
          </p:cNvSpPr>
          <p:nvPr/>
        </p:nvSpPr>
        <p:spPr>
          <a:xfrm>
            <a:off x="6260061" y="2099768"/>
            <a:ext cx="1792856" cy="47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000" dirty="0"/>
              <a:t>New Centroid </a:t>
            </a:r>
          </a:p>
        </p:txBody>
      </p:sp>
    </p:spTree>
    <p:extLst>
      <p:ext uri="{BB962C8B-B14F-4D97-AF65-F5344CB8AC3E}">
        <p14:creationId xmlns:p14="http://schemas.microsoft.com/office/powerpoint/2010/main" val="2639162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0;p30">
            <a:extLst>
              <a:ext uri="{FF2B5EF4-FFF2-40B4-BE49-F238E27FC236}">
                <a16:creationId xmlns:a16="http://schemas.microsoft.com/office/drawing/2014/main" id="{12C47CFC-79AD-D1F4-5F98-7D116F7B3FFE}"/>
              </a:ext>
            </a:extLst>
          </p:cNvPr>
          <p:cNvSpPr txBox="1">
            <a:spLocks/>
          </p:cNvSpPr>
          <p:nvPr/>
        </p:nvSpPr>
        <p:spPr>
          <a:xfrm>
            <a:off x="2151892" y="0"/>
            <a:ext cx="4546200" cy="925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4000" dirty="0"/>
              <a:t>Solution using GA</a:t>
            </a:r>
          </a:p>
        </p:txBody>
      </p:sp>
      <p:pic>
        <p:nvPicPr>
          <p:cNvPr id="8" name="Graphic 7" descr="Badge with solid fill">
            <a:extLst>
              <a:ext uri="{FF2B5EF4-FFF2-40B4-BE49-F238E27FC236}">
                <a16:creationId xmlns:a16="http://schemas.microsoft.com/office/drawing/2014/main" id="{AAF877D5-D247-4BFB-7341-F96D8F315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1410" y="976308"/>
            <a:ext cx="914400" cy="914400"/>
          </a:xfrm>
          <a:prstGeom prst="rect">
            <a:avLst/>
          </a:prstGeom>
        </p:spPr>
      </p:pic>
      <p:pic>
        <p:nvPicPr>
          <p:cNvPr id="10" name="Graphic 9" descr="Badge 1 with solid fill">
            <a:extLst>
              <a:ext uri="{FF2B5EF4-FFF2-40B4-BE49-F238E27FC236}">
                <a16:creationId xmlns:a16="http://schemas.microsoft.com/office/drawing/2014/main" id="{7FE33F94-99A8-ED99-531A-EC1C9A6B14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34192" y="976308"/>
            <a:ext cx="914400" cy="914400"/>
          </a:xfrm>
          <a:prstGeom prst="rect">
            <a:avLst/>
          </a:prstGeom>
        </p:spPr>
      </p:pic>
      <p:sp>
        <p:nvSpPr>
          <p:cNvPr id="11" name="Google Shape;160;p30">
            <a:extLst>
              <a:ext uri="{FF2B5EF4-FFF2-40B4-BE49-F238E27FC236}">
                <a16:creationId xmlns:a16="http://schemas.microsoft.com/office/drawing/2014/main" id="{E9522A95-9553-813A-D516-E55710314E80}"/>
              </a:ext>
            </a:extLst>
          </p:cNvPr>
          <p:cNvSpPr txBox="1">
            <a:spLocks/>
          </p:cNvSpPr>
          <p:nvPr/>
        </p:nvSpPr>
        <p:spPr>
          <a:xfrm>
            <a:off x="5331306" y="1890708"/>
            <a:ext cx="2814608" cy="51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400" dirty="0">
                <a:solidFill>
                  <a:srgbClr val="D62828"/>
                </a:solidFill>
              </a:rPr>
              <a:t>Crossover</a:t>
            </a:r>
          </a:p>
        </p:txBody>
      </p:sp>
      <p:pic>
        <p:nvPicPr>
          <p:cNvPr id="14" name="Graphic 13" descr="Badge 3 with solid fill">
            <a:extLst>
              <a:ext uri="{FF2B5EF4-FFF2-40B4-BE49-F238E27FC236}">
                <a16:creationId xmlns:a16="http://schemas.microsoft.com/office/drawing/2014/main" id="{C6D4FA19-AD36-2787-C63C-B47ACDBC2A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14842" y="3074288"/>
            <a:ext cx="914400" cy="914400"/>
          </a:xfrm>
          <a:prstGeom prst="rect">
            <a:avLst/>
          </a:prstGeom>
        </p:spPr>
      </p:pic>
      <p:pic>
        <p:nvPicPr>
          <p:cNvPr id="20" name="Graphic 19" descr="Badge 4 with solid fill">
            <a:extLst>
              <a:ext uri="{FF2B5EF4-FFF2-40B4-BE49-F238E27FC236}">
                <a16:creationId xmlns:a16="http://schemas.microsoft.com/office/drawing/2014/main" id="{10735CFD-73F2-FE33-44EA-CA916D2DF1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18318" y="3074288"/>
            <a:ext cx="914400" cy="914400"/>
          </a:xfrm>
          <a:prstGeom prst="rect">
            <a:avLst/>
          </a:prstGeom>
        </p:spPr>
      </p:pic>
      <p:sp>
        <p:nvSpPr>
          <p:cNvPr id="21" name="Google Shape;160;p30">
            <a:extLst>
              <a:ext uri="{FF2B5EF4-FFF2-40B4-BE49-F238E27FC236}">
                <a16:creationId xmlns:a16="http://schemas.microsoft.com/office/drawing/2014/main" id="{007F63C9-340C-9297-2B53-3C4F055B8A1D}"/>
              </a:ext>
            </a:extLst>
          </p:cNvPr>
          <p:cNvSpPr txBox="1">
            <a:spLocks/>
          </p:cNvSpPr>
          <p:nvPr/>
        </p:nvSpPr>
        <p:spPr>
          <a:xfrm>
            <a:off x="564738" y="4147610"/>
            <a:ext cx="2814608" cy="51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400" dirty="0">
                <a:solidFill>
                  <a:srgbClr val="D62828"/>
                </a:solidFill>
              </a:rPr>
              <a:t>Mutation</a:t>
            </a:r>
            <a:endParaRPr lang="en-US" sz="2400" dirty="0">
              <a:solidFill>
                <a:srgbClr val="D62828"/>
              </a:solidFill>
            </a:endParaRPr>
          </a:p>
        </p:txBody>
      </p:sp>
      <p:sp>
        <p:nvSpPr>
          <p:cNvPr id="26" name="Google Shape;160;p30">
            <a:extLst>
              <a:ext uri="{FF2B5EF4-FFF2-40B4-BE49-F238E27FC236}">
                <a16:creationId xmlns:a16="http://schemas.microsoft.com/office/drawing/2014/main" id="{2BD1C85D-D9A7-BB8D-C45F-B3F4A66505C8}"/>
              </a:ext>
            </a:extLst>
          </p:cNvPr>
          <p:cNvSpPr txBox="1">
            <a:spLocks/>
          </p:cNvSpPr>
          <p:nvPr/>
        </p:nvSpPr>
        <p:spPr>
          <a:xfrm>
            <a:off x="636892" y="1878995"/>
            <a:ext cx="2814608" cy="51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400" dirty="0">
                <a:solidFill>
                  <a:srgbClr val="D62828"/>
                </a:solidFill>
              </a:rPr>
              <a:t>Initial Population</a:t>
            </a:r>
            <a:endParaRPr lang="en-US" sz="2400" dirty="0">
              <a:solidFill>
                <a:srgbClr val="D62828"/>
              </a:solidFill>
            </a:endParaRPr>
          </a:p>
        </p:txBody>
      </p:sp>
      <p:sp>
        <p:nvSpPr>
          <p:cNvPr id="2" name="Google Shape;160;p30">
            <a:extLst>
              <a:ext uri="{FF2B5EF4-FFF2-40B4-BE49-F238E27FC236}">
                <a16:creationId xmlns:a16="http://schemas.microsoft.com/office/drawing/2014/main" id="{04A61F5B-7A7F-59E7-9772-1D8D763EC256}"/>
              </a:ext>
            </a:extLst>
          </p:cNvPr>
          <p:cNvSpPr txBox="1">
            <a:spLocks/>
          </p:cNvSpPr>
          <p:nvPr/>
        </p:nvSpPr>
        <p:spPr>
          <a:xfrm>
            <a:off x="5423388" y="4147610"/>
            <a:ext cx="2814608" cy="51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400" dirty="0">
                <a:solidFill>
                  <a:srgbClr val="D62828"/>
                </a:solidFill>
              </a:rPr>
              <a:t>Elitist operation</a:t>
            </a:r>
            <a:endParaRPr lang="en-US" sz="2400" dirty="0">
              <a:solidFill>
                <a:srgbClr val="D6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594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497FA7A7-67FA-58D6-BA8D-8B8EAE4493E4}"/>
              </a:ext>
            </a:extLst>
          </p:cNvPr>
          <p:cNvSpPr/>
          <p:nvPr/>
        </p:nvSpPr>
        <p:spPr>
          <a:xfrm>
            <a:off x="3564908" y="2943894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6D36C7-B52F-A52A-26F0-903D27B448B7}"/>
              </a:ext>
            </a:extLst>
          </p:cNvPr>
          <p:cNvCxnSpPr>
            <a:cxnSpLocks/>
          </p:cNvCxnSpPr>
          <p:nvPr/>
        </p:nvCxnSpPr>
        <p:spPr>
          <a:xfrm>
            <a:off x="3355200" y="943200"/>
            <a:ext cx="0" cy="2498400"/>
          </a:xfrm>
          <a:prstGeom prst="line">
            <a:avLst/>
          </a:prstGeom>
          <a:ln w="3810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132AE4-F90A-6E95-520C-46762B67D0FB}"/>
              </a:ext>
            </a:extLst>
          </p:cNvPr>
          <p:cNvCxnSpPr>
            <a:cxnSpLocks/>
          </p:cNvCxnSpPr>
          <p:nvPr/>
        </p:nvCxnSpPr>
        <p:spPr>
          <a:xfrm>
            <a:off x="3124829" y="3276000"/>
            <a:ext cx="2506508" cy="0"/>
          </a:xfrm>
          <a:prstGeom prst="line">
            <a:avLst/>
          </a:prstGeom>
          <a:ln w="3810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1CE256C-CF1B-E11D-9D4B-7067F8F637B6}"/>
              </a:ext>
            </a:extLst>
          </p:cNvPr>
          <p:cNvSpPr/>
          <p:nvPr/>
        </p:nvSpPr>
        <p:spPr>
          <a:xfrm>
            <a:off x="3731415" y="2694587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62828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A97772-7F4D-A769-B527-4F5E79BB4137}"/>
              </a:ext>
            </a:extLst>
          </p:cNvPr>
          <p:cNvSpPr/>
          <p:nvPr/>
        </p:nvSpPr>
        <p:spPr>
          <a:xfrm>
            <a:off x="3731415" y="2472720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73F26B-28B0-2D7D-0731-969391244AF3}"/>
              </a:ext>
            </a:extLst>
          </p:cNvPr>
          <p:cNvSpPr/>
          <p:nvPr/>
        </p:nvSpPr>
        <p:spPr>
          <a:xfrm>
            <a:off x="4048215" y="2472720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1446E0-0EA2-0E3B-18B0-7E6F99405491}"/>
              </a:ext>
            </a:extLst>
          </p:cNvPr>
          <p:cNvSpPr/>
          <p:nvPr/>
        </p:nvSpPr>
        <p:spPr>
          <a:xfrm>
            <a:off x="4048215" y="2903814"/>
            <a:ext cx="166507" cy="16650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CED87B-C714-FEDE-9F48-DA13258DF849}"/>
              </a:ext>
            </a:extLst>
          </p:cNvPr>
          <p:cNvSpPr/>
          <p:nvPr/>
        </p:nvSpPr>
        <p:spPr>
          <a:xfrm>
            <a:off x="4378083" y="2903814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02B938-C316-91D5-3691-E5579E9414EE}"/>
              </a:ext>
            </a:extLst>
          </p:cNvPr>
          <p:cNvSpPr/>
          <p:nvPr/>
        </p:nvSpPr>
        <p:spPr>
          <a:xfrm>
            <a:off x="4378083" y="2033807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D8E213-FFF4-CDD2-245F-2B66868021E9}"/>
              </a:ext>
            </a:extLst>
          </p:cNvPr>
          <p:cNvSpPr/>
          <p:nvPr/>
        </p:nvSpPr>
        <p:spPr>
          <a:xfrm>
            <a:off x="4378083" y="2436274"/>
            <a:ext cx="166507" cy="16650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C198E0-DB8F-DF1B-6049-AE4619B81023}"/>
              </a:ext>
            </a:extLst>
          </p:cNvPr>
          <p:cNvSpPr/>
          <p:nvPr/>
        </p:nvSpPr>
        <p:spPr>
          <a:xfrm>
            <a:off x="3881708" y="2007674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DBF96E-4E5B-0ED9-1897-90DD20406AF3}"/>
              </a:ext>
            </a:extLst>
          </p:cNvPr>
          <p:cNvSpPr/>
          <p:nvPr/>
        </p:nvSpPr>
        <p:spPr>
          <a:xfrm>
            <a:off x="3881708" y="1651787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76AECE-0FA3-A36E-B08F-8C81BD6BFF3E}"/>
              </a:ext>
            </a:extLst>
          </p:cNvPr>
          <p:cNvSpPr/>
          <p:nvPr/>
        </p:nvSpPr>
        <p:spPr>
          <a:xfrm>
            <a:off x="4362293" y="1651787"/>
            <a:ext cx="166507" cy="16650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818E44-57BD-7586-5B8C-59387D4B199E}"/>
              </a:ext>
            </a:extLst>
          </p:cNvPr>
          <p:cNvSpPr/>
          <p:nvPr/>
        </p:nvSpPr>
        <p:spPr>
          <a:xfrm>
            <a:off x="4650293" y="2230464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62828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FAB8E9-0264-4690-8B4F-59AC74580887}"/>
              </a:ext>
            </a:extLst>
          </p:cNvPr>
          <p:cNvSpPr/>
          <p:nvPr/>
        </p:nvSpPr>
        <p:spPr>
          <a:xfrm>
            <a:off x="4650293" y="2562100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FD9B84A-A2BB-627C-52C4-7D4A939C4F45}"/>
              </a:ext>
            </a:extLst>
          </p:cNvPr>
          <p:cNvSpPr/>
          <p:nvPr/>
        </p:nvSpPr>
        <p:spPr>
          <a:xfrm>
            <a:off x="4941497" y="2562100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A0AE22-746A-BB9E-5A10-25942759558F}"/>
              </a:ext>
            </a:extLst>
          </p:cNvPr>
          <p:cNvSpPr/>
          <p:nvPr/>
        </p:nvSpPr>
        <p:spPr>
          <a:xfrm>
            <a:off x="4941497" y="2022321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B26930-E93A-DDA7-B0A2-6AE8CACA4C4F}"/>
              </a:ext>
            </a:extLst>
          </p:cNvPr>
          <p:cNvSpPr/>
          <p:nvPr/>
        </p:nvSpPr>
        <p:spPr>
          <a:xfrm>
            <a:off x="4941497" y="1530716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FAFFB4-76FC-368F-CEFF-85DB140A277A}"/>
              </a:ext>
            </a:extLst>
          </p:cNvPr>
          <p:cNvSpPr/>
          <p:nvPr/>
        </p:nvSpPr>
        <p:spPr>
          <a:xfrm>
            <a:off x="4573389" y="1277896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62828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F8B0FE-98FC-3C97-17B4-343FE8E23873}"/>
              </a:ext>
            </a:extLst>
          </p:cNvPr>
          <p:cNvSpPr/>
          <p:nvPr/>
        </p:nvSpPr>
        <p:spPr>
          <a:xfrm>
            <a:off x="5024750" y="1103742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2AE2762-2D05-8610-97F4-AABB1208FBC6}"/>
              </a:ext>
            </a:extLst>
          </p:cNvPr>
          <p:cNvSpPr/>
          <p:nvPr/>
        </p:nvSpPr>
        <p:spPr>
          <a:xfrm>
            <a:off x="4279039" y="1045560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FEE22D-E012-997B-D757-7019714FA2F1}"/>
              </a:ext>
            </a:extLst>
          </p:cNvPr>
          <p:cNvSpPr/>
          <p:nvPr/>
        </p:nvSpPr>
        <p:spPr>
          <a:xfrm>
            <a:off x="2666693" y="4089019"/>
            <a:ext cx="5176798" cy="668778"/>
          </a:xfrm>
          <a:prstGeom prst="rect">
            <a:avLst/>
          </a:prstGeom>
          <a:noFill/>
          <a:ln w="57150">
            <a:solidFill>
              <a:srgbClr val="F7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26CA3A-693A-C724-B98C-9734BEA4C59E}"/>
              </a:ext>
            </a:extLst>
          </p:cNvPr>
          <p:cNvCxnSpPr>
            <a:cxnSpLocks/>
          </p:cNvCxnSpPr>
          <p:nvPr/>
        </p:nvCxnSpPr>
        <p:spPr>
          <a:xfrm>
            <a:off x="4320029" y="4089019"/>
            <a:ext cx="0" cy="668778"/>
          </a:xfrm>
          <a:prstGeom prst="line">
            <a:avLst/>
          </a:prstGeom>
          <a:ln w="5715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9745FE-0A3C-285F-8BAC-EE966F69ACAD}"/>
              </a:ext>
            </a:extLst>
          </p:cNvPr>
          <p:cNvCxnSpPr>
            <a:cxnSpLocks/>
          </p:cNvCxnSpPr>
          <p:nvPr/>
        </p:nvCxnSpPr>
        <p:spPr>
          <a:xfrm>
            <a:off x="6083207" y="4089019"/>
            <a:ext cx="0" cy="668778"/>
          </a:xfrm>
          <a:prstGeom prst="line">
            <a:avLst/>
          </a:prstGeom>
          <a:ln w="5715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160;p30">
            <a:extLst>
              <a:ext uri="{FF2B5EF4-FFF2-40B4-BE49-F238E27FC236}">
                <a16:creationId xmlns:a16="http://schemas.microsoft.com/office/drawing/2014/main" id="{2952A646-8C35-DB85-B759-3545548A7ED0}"/>
              </a:ext>
            </a:extLst>
          </p:cNvPr>
          <p:cNvSpPr txBox="1">
            <a:spLocks/>
          </p:cNvSpPr>
          <p:nvPr/>
        </p:nvSpPr>
        <p:spPr>
          <a:xfrm>
            <a:off x="-79200" y="4030731"/>
            <a:ext cx="2745893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Chromosome 1</a:t>
            </a:r>
            <a:endParaRPr lang="en-US" sz="28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ABB412-24C8-EB08-7D49-45B3CD958BD3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3492000" y="3045937"/>
            <a:ext cx="580599" cy="949482"/>
          </a:xfrm>
          <a:prstGeom prst="straightConnector1">
            <a:avLst/>
          </a:prstGeom>
          <a:ln w="28575">
            <a:solidFill>
              <a:srgbClr val="D628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337AAD-8E4F-F42F-DC70-4EFEA15F65FE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4461337" y="2602781"/>
            <a:ext cx="756015" cy="1392638"/>
          </a:xfrm>
          <a:prstGeom prst="straightConnector1">
            <a:avLst/>
          </a:prstGeom>
          <a:ln w="28575">
            <a:solidFill>
              <a:srgbClr val="D628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5FA9A8-D41C-335F-2940-FD6D358DAF0D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4504416" y="1793910"/>
            <a:ext cx="2513853" cy="2225893"/>
          </a:xfrm>
          <a:prstGeom prst="straightConnector1">
            <a:avLst/>
          </a:prstGeom>
          <a:ln w="28575">
            <a:solidFill>
              <a:srgbClr val="D628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oogle Shape;160;p30">
            <a:extLst>
              <a:ext uri="{FF2B5EF4-FFF2-40B4-BE49-F238E27FC236}">
                <a16:creationId xmlns:a16="http://schemas.microsoft.com/office/drawing/2014/main" id="{E3EEF591-5E84-27CC-493A-CD8A9D66FE30}"/>
              </a:ext>
            </a:extLst>
          </p:cNvPr>
          <p:cNvSpPr txBox="1">
            <a:spLocks/>
          </p:cNvSpPr>
          <p:nvPr/>
        </p:nvSpPr>
        <p:spPr>
          <a:xfrm>
            <a:off x="2274804" y="4030731"/>
            <a:ext cx="2465092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Gene 1</a:t>
            </a:r>
            <a:endParaRPr lang="en-US" sz="2800" dirty="0"/>
          </a:p>
        </p:txBody>
      </p:sp>
      <p:sp>
        <p:nvSpPr>
          <p:cNvPr id="46" name="Google Shape;160;p30">
            <a:extLst>
              <a:ext uri="{FF2B5EF4-FFF2-40B4-BE49-F238E27FC236}">
                <a16:creationId xmlns:a16="http://schemas.microsoft.com/office/drawing/2014/main" id="{7680ED4F-FEA6-A225-DBC8-A365255FCA22}"/>
              </a:ext>
            </a:extLst>
          </p:cNvPr>
          <p:cNvSpPr txBox="1">
            <a:spLocks/>
          </p:cNvSpPr>
          <p:nvPr/>
        </p:nvSpPr>
        <p:spPr>
          <a:xfrm>
            <a:off x="3958669" y="4030731"/>
            <a:ext cx="2465092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Gene 2</a:t>
            </a:r>
            <a:endParaRPr lang="en-US" sz="2800" dirty="0"/>
          </a:p>
        </p:txBody>
      </p:sp>
      <p:sp>
        <p:nvSpPr>
          <p:cNvPr id="47" name="Google Shape;160;p30">
            <a:extLst>
              <a:ext uri="{FF2B5EF4-FFF2-40B4-BE49-F238E27FC236}">
                <a16:creationId xmlns:a16="http://schemas.microsoft.com/office/drawing/2014/main" id="{3F8226F5-15D5-479C-07BB-10B01D85DD66}"/>
              </a:ext>
            </a:extLst>
          </p:cNvPr>
          <p:cNvSpPr txBox="1">
            <a:spLocks/>
          </p:cNvSpPr>
          <p:nvPr/>
        </p:nvSpPr>
        <p:spPr>
          <a:xfrm>
            <a:off x="5631337" y="4030731"/>
            <a:ext cx="2465092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Gene 3</a:t>
            </a:r>
            <a:endParaRPr lang="en-US" sz="2800" dirty="0"/>
          </a:p>
        </p:txBody>
      </p:sp>
      <p:sp>
        <p:nvSpPr>
          <p:cNvPr id="48" name="Google Shape;160;p30">
            <a:extLst>
              <a:ext uri="{FF2B5EF4-FFF2-40B4-BE49-F238E27FC236}">
                <a16:creationId xmlns:a16="http://schemas.microsoft.com/office/drawing/2014/main" id="{1671530F-A858-D7FF-5097-3A8597200FF4}"/>
              </a:ext>
            </a:extLst>
          </p:cNvPr>
          <p:cNvSpPr txBox="1">
            <a:spLocks/>
          </p:cNvSpPr>
          <p:nvPr/>
        </p:nvSpPr>
        <p:spPr>
          <a:xfrm>
            <a:off x="2130292" y="-151472"/>
            <a:ext cx="4546200" cy="925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4000" dirty="0"/>
              <a:t>Solution using GA</a:t>
            </a:r>
          </a:p>
        </p:txBody>
      </p:sp>
      <p:pic>
        <p:nvPicPr>
          <p:cNvPr id="51" name="Graphic 50" descr="Badge 1 with solid fill">
            <a:extLst>
              <a:ext uri="{FF2B5EF4-FFF2-40B4-BE49-F238E27FC236}">
                <a16:creationId xmlns:a16="http://schemas.microsoft.com/office/drawing/2014/main" id="{42DCD574-ECA8-E75F-AE02-131DA0D6F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678" y="976308"/>
            <a:ext cx="914400" cy="914400"/>
          </a:xfrm>
          <a:prstGeom prst="rect">
            <a:avLst/>
          </a:prstGeom>
        </p:spPr>
      </p:pic>
      <p:sp>
        <p:nvSpPr>
          <p:cNvPr id="52" name="Google Shape;160;p30">
            <a:extLst>
              <a:ext uri="{FF2B5EF4-FFF2-40B4-BE49-F238E27FC236}">
                <a16:creationId xmlns:a16="http://schemas.microsoft.com/office/drawing/2014/main" id="{72F48CF4-C616-1338-946D-F21C7A141200}"/>
              </a:ext>
            </a:extLst>
          </p:cNvPr>
          <p:cNvSpPr txBox="1">
            <a:spLocks/>
          </p:cNvSpPr>
          <p:nvPr/>
        </p:nvSpPr>
        <p:spPr>
          <a:xfrm>
            <a:off x="164378" y="1878995"/>
            <a:ext cx="2814608" cy="51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400" dirty="0">
                <a:solidFill>
                  <a:srgbClr val="D62828"/>
                </a:solidFill>
              </a:rPr>
              <a:t>Initial Population</a:t>
            </a:r>
            <a:endParaRPr lang="en-US" sz="2400" dirty="0">
              <a:solidFill>
                <a:srgbClr val="D6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91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7FEE22D-E012-997B-D757-7019714FA2F1}"/>
              </a:ext>
            </a:extLst>
          </p:cNvPr>
          <p:cNvSpPr/>
          <p:nvPr/>
        </p:nvSpPr>
        <p:spPr>
          <a:xfrm>
            <a:off x="2666693" y="4089019"/>
            <a:ext cx="5176798" cy="668778"/>
          </a:xfrm>
          <a:prstGeom prst="rect">
            <a:avLst/>
          </a:prstGeom>
          <a:noFill/>
          <a:ln w="57150">
            <a:solidFill>
              <a:srgbClr val="F7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26CA3A-693A-C724-B98C-9734BEA4C59E}"/>
              </a:ext>
            </a:extLst>
          </p:cNvPr>
          <p:cNvCxnSpPr>
            <a:cxnSpLocks/>
          </p:cNvCxnSpPr>
          <p:nvPr/>
        </p:nvCxnSpPr>
        <p:spPr>
          <a:xfrm>
            <a:off x="4320029" y="4089019"/>
            <a:ext cx="0" cy="668778"/>
          </a:xfrm>
          <a:prstGeom prst="line">
            <a:avLst/>
          </a:prstGeom>
          <a:ln w="5715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9745FE-0A3C-285F-8BAC-EE966F69ACAD}"/>
              </a:ext>
            </a:extLst>
          </p:cNvPr>
          <p:cNvCxnSpPr>
            <a:cxnSpLocks/>
          </p:cNvCxnSpPr>
          <p:nvPr/>
        </p:nvCxnSpPr>
        <p:spPr>
          <a:xfrm>
            <a:off x="6083207" y="4089019"/>
            <a:ext cx="0" cy="668778"/>
          </a:xfrm>
          <a:prstGeom prst="line">
            <a:avLst/>
          </a:prstGeom>
          <a:ln w="5715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160;p30">
            <a:extLst>
              <a:ext uri="{FF2B5EF4-FFF2-40B4-BE49-F238E27FC236}">
                <a16:creationId xmlns:a16="http://schemas.microsoft.com/office/drawing/2014/main" id="{2952A646-8C35-DB85-B759-3545548A7ED0}"/>
              </a:ext>
            </a:extLst>
          </p:cNvPr>
          <p:cNvSpPr txBox="1">
            <a:spLocks/>
          </p:cNvSpPr>
          <p:nvPr/>
        </p:nvSpPr>
        <p:spPr>
          <a:xfrm>
            <a:off x="-79200" y="4030731"/>
            <a:ext cx="2745893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Chromosome 2</a:t>
            </a:r>
            <a:endParaRPr lang="en-US" sz="28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ABB412-24C8-EB08-7D49-45B3CD958BD3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3492000" y="2872023"/>
            <a:ext cx="301102" cy="1123396"/>
          </a:xfrm>
          <a:prstGeom prst="straightConnector1">
            <a:avLst/>
          </a:prstGeom>
          <a:ln w="28575">
            <a:solidFill>
              <a:srgbClr val="D628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337AAD-8E4F-F42F-DC70-4EFEA15F65FE}"/>
              </a:ext>
            </a:extLst>
          </p:cNvPr>
          <p:cNvCxnSpPr>
            <a:cxnSpLocks/>
            <a:stCxn id="65" idx="5"/>
          </p:cNvCxnSpPr>
          <p:nvPr/>
        </p:nvCxnSpPr>
        <p:spPr>
          <a:xfrm>
            <a:off x="4002264" y="2160726"/>
            <a:ext cx="1215088" cy="1834693"/>
          </a:xfrm>
          <a:prstGeom prst="straightConnector1">
            <a:avLst/>
          </a:prstGeom>
          <a:ln w="28575">
            <a:solidFill>
              <a:srgbClr val="D628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5FA9A8-D41C-335F-2940-FD6D358DAF0D}"/>
              </a:ext>
            </a:extLst>
          </p:cNvPr>
          <p:cNvCxnSpPr>
            <a:cxnSpLocks/>
            <a:stCxn id="73" idx="5"/>
          </p:cNvCxnSpPr>
          <p:nvPr/>
        </p:nvCxnSpPr>
        <p:spPr>
          <a:xfrm>
            <a:off x="4693945" y="1430948"/>
            <a:ext cx="2324324" cy="2588855"/>
          </a:xfrm>
          <a:prstGeom prst="straightConnector1">
            <a:avLst/>
          </a:prstGeom>
          <a:ln w="28575">
            <a:solidFill>
              <a:srgbClr val="D628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oogle Shape;160;p30">
            <a:extLst>
              <a:ext uri="{FF2B5EF4-FFF2-40B4-BE49-F238E27FC236}">
                <a16:creationId xmlns:a16="http://schemas.microsoft.com/office/drawing/2014/main" id="{E3EEF591-5E84-27CC-493A-CD8A9D66FE30}"/>
              </a:ext>
            </a:extLst>
          </p:cNvPr>
          <p:cNvSpPr txBox="1">
            <a:spLocks/>
          </p:cNvSpPr>
          <p:nvPr/>
        </p:nvSpPr>
        <p:spPr>
          <a:xfrm>
            <a:off x="2274804" y="4030731"/>
            <a:ext cx="2465092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Gene 4</a:t>
            </a:r>
            <a:endParaRPr lang="en-US" sz="2800" dirty="0"/>
          </a:p>
        </p:txBody>
      </p:sp>
      <p:sp>
        <p:nvSpPr>
          <p:cNvPr id="46" name="Google Shape;160;p30">
            <a:extLst>
              <a:ext uri="{FF2B5EF4-FFF2-40B4-BE49-F238E27FC236}">
                <a16:creationId xmlns:a16="http://schemas.microsoft.com/office/drawing/2014/main" id="{7680ED4F-FEA6-A225-DBC8-A365255FCA22}"/>
              </a:ext>
            </a:extLst>
          </p:cNvPr>
          <p:cNvSpPr txBox="1">
            <a:spLocks/>
          </p:cNvSpPr>
          <p:nvPr/>
        </p:nvSpPr>
        <p:spPr>
          <a:xfrm>
            <a:off x="3958669" y="4030731"/>
            <a:ext cx="2465092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Gene 5</a:t>
            </a:r>
            <a:endParaRPr lang="en-US" sz="2800" dirty="0"/>
          </a:p>
        </p:txBody>
      </p:sp>
      <p:sp>
        <p:nvSpPr>
          <p:cNvPr id="47" name="Google Shape;160;p30">
            <a:extLst>
              <a:ext uri="{FF2B5EF4-FFF2-40B4-BE49-F238E27FC236}">
                <a16:creationId xmlns:a16="http://schemas.microsoft.com/office/drawing/2014/main" id="{3F8226F5-15D5-479C-07BB-10B01D85DD66}"/>
              </a:ext>
            </a:extLst>
          </p:cNvPr>
          <p:cNvSpPr txBox="1">
            <a:spLocks/>
          </p:cNvSpPr>
          <p:nvPr/>
        </p:nvSpPr>
        <p:spPr>
          <a:xfrm>
            <a:off x="5631337" y="4030731"/>
            <a:ext cx="2465092" cy="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800" dirty="0"/>
              <a:t>Gene 6</a:t>
            </a:r>
            <a:endParaRPr lang="en-US" sz="2800" dirty="0"/>
          </a:p>
        </p:txBody>
      </p:sp>
      <p:sp>
        <p:nvSpPr>
          <p:cNvPr id="48" name="Google Shape;160;p30">
            <a:extLst>
              <a:ext uri="{FF2B5EF4-FFF2-40B4-BE49-F238E27FC236}">
                <a16:creationId xmlns:a16="http://schemas.microsoft.com/office/drawing/2014/main" id="{1671530F-A858-D7FF-5097-3A8597200FF4}"/>
              </a:ext>
            </a:extLst>
          </p:cNvPr>
          <p:cNvSpPr txBox="1">
            <a:spLocks/>
          </p:cNvSpPr>
          <p:nvPr/>
        </p:nvSpPr>
        <p:spPr>
          <a:xfrm>
            <a:off x="2130292" y="-151472"/>
            <a:ext cx="4546200" cy="925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4000" dirty="0"/>
              <a:t>Solution using GA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A1FCB53-2096-F78E-DF26-6EA6EB93CD2C}"/>
              </a:ext>
            </a:extLst>
          </p:cNvPr>
          <p:cNvSpPr/>
          <p:nvPr/>
        </p:nvSpPr>
        <p:spPr>
          <a:xfrm>
            <a:off x="3543341" y="2954823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097376-F0AA-0552-B988-8280651AD61C}"/>
              </a:ext>
            </a:extLst>
          </p:cNvPr>
          <p:cNvCxnSpPr>
            <a:cxnSpLocks/>
          </p:cNvCxnSpPr>
          <p:nvPr/>
        </p:nvCxnSpPr>
        <p:spPr>
          <a:xfrm>
            <a:off x="3333633" y="954129"/>
            <a:ext cx="0" cy="2498400"/>
          </a:xfrm>
          <a:prstGeom prst="line">
            <a:avLst/>
          </a:prstGeom>
          <a:ln w="3810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1B80A97-13EB-3147-750B-B2600812974E}"/>
              </a:ext>
            </a:extLst>
          </p:cNvPr>
          <p:cNvCxnSpPr>
            <a:cxnSpLocks/>
          </p:cNvCxnSpPr>
          <p:nvPr/>
        </p:nvCxnSpPr>
        <p:spPr>
          <a:xfrm>
            <a:off x="3103262" y="3286929"/>
            <a:ext cx="2506508" cy="0"/>
          </a:xfrm>
          <a:prstGeom prst="line">
            <a:avLst/>
          </a:prstGeom>
          <a:ln w="3810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7291B32A-1458-6BAA-FB7C-213279EC7D58}"/>
              </a:ext>
            </a:extLst>
          </p:cNvPr>
          <p:cNvSpPr/>
          <p:nvPr/>
        </p:nvSpPr>
        <p:spPr>
          <a:xfrm>
            <a:off x="3709848" y="2705516"/>
            <a:ext cx="166507" cy="16650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62828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D899833-7720-7057-C7DF-45D3700AEE46}"/>
              </a:ext>
            </a:extLst>
          </p:cNvPr>
          <p:cNvSpPr/>
          <p:nvPr/>
        </p:nvSpPr>
        <p:spPr>
          <a:xfrm>
            <a:off x="3709848" y="2483649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43700DC-E157-235C-CA1A-1327188C61F9}"/>
              </a:ext>
            </a:extLst>
          </p:cNvPr>
          <p:cNvSpPr/>
          <p:nvPr/>
        </p:nvSpPr>
        <p:spPr>
          <a:xfrm>
            <a:off x="4026648" y="2483649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EB8A720-790D-9A53-C328-88FD8B771F59}"/>
              </a:ext>
            </a:extLst>
          </p:cNvPr>
          <p:cNvSpPr/>
          <p:nvPr/>
        </p:nvSpPr>
        <p:spPr>
          <a:xfrm>
            <a:off x="4026648" y="2914743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F96B7C4-30B1-6BE0-7D17-181A4D795775}"/>
              </a:ext>
            </a:extLst>
          </p:cNvPr>
          <p:cNvSpPr/>
          <p:nvPr/>
        </p:nvSpPr>
        <p:spPr>
          <a:xfrm>
            <a:off x="4356516" y="2914743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FEA7759-450C-7CC1-462F-98B8D9216907}"/>
              </a:ext>
            </a:extLst>
          </p:cNvPr>
          <p:cNvSpPr/>
          <p:nvPr/>
        </p:nvSpPr>
        <p:spPr>
          <a:xfrm>
            <a:off x="4356516" y="2044736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C454D3-0676-DEFF-8D4A-C3A3452D4362}"/>
              </a:ext>
            </a:extLst>
          </p:cNvPr>
          <p:cNvSpPr/>
          <p:nvPr/>
        </p:nvSpPr>
        <p:spPr>
          <a:xfrm>
            <a:off x="4356516" y="2447203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8E435C5-ADBF-61D7-43A7-EE3A948CCD4F}"/>
              </a:ext>
            </a:extLst>
          </p:cNvPr>
          <p:cNvSpPr/>
          <p:nvPr/>
        </p:nvSpPr>
        <p:spPr>
          <a:xfrm>
            <a:off x="3860141" y="2018603"/>
            <a:ext cx="166507" cy="16650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A87116E-5903-EBC9-7154-C9F589057312}"/>
              </a:ext>
            </a:extLst>
          </p:cNvPr>
          <p:cNvSpPr/>
          <p:nvPr/>
        </p:nvSpPr>
        <p:spPr>
          <a:xfrm>
            <a:off x="3860141" y="1662716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329E923-98A6-427F-2DED-536FE3465484}"/>
              </a:ext>
            </a:extLst>
          </p:cNvPr>
          <p:cNvSpPr/>
          <p:nvPr/>
        </p:nvSpPr>
        <p:spPr>
          <a:xfrm>
            <a:off x="4340726" y="1662716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5AB3FB7-C683-72E0-73EF-DBFF39192CF2}"/>
              </a:ext>
            </a:extLst>
          </p:cNvPr>
          <p:cNvSpPr/>
          <p:nvPr/>
        </p:nvSpPr>
        <p:spPr>
          <a:xfrm>
            <a:off x="4628726" y="2241393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62828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B05FEF5-897B-72FE-1AA0-E47E4E5A0890}"/>
              </a:ext>
            </a:extLst>
          </p:cNvPr>
          <p:cNvSpPr/>
          <p:nvPr/>
        </p:nvSpPr>
        <p:spPr>
          <a:xfrm>
            <a:off x="4628726" y="2573029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A021A48-4FFE-67FB-E221-4EE94DFBCCA9}"/>
              </a:ext>
            </a:extLst>
          </p:cNvPr>
          <p:cNvSpPr/>
          <p:nvPr/>
        </p:nvSpPr>
        <p:spPr>
          <a:xfrm>
            <a:off x="4919930" y="2573029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6513449-6EF2-5B4A-2D3E-33E6FF405F8B}"/>
              </a:ext>
            </a:extLst>
          </p:cNvPr>
          <p:cNvSpPr/>
          <p:nvPr/>
        </p:nvSpPr>
        <p:spPr>
          <a:xfrm>
            <a:off x="4919930" y="2033250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AB7732C-8C9D-D189-4FB5-319D2F9208AA}"/>
              </a:ext>
            </a:extLst>
          </p:cNvPr>
          <p:cNvSpPr/>
          <p:nvPr/>
        </p:nvSpPr>
        <p:spPr>
          <a:xfrm>
            <a:off x="4919930" y="1541645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CCBEEF7-C4FE-A68B-1572-F4BAC650ED01}"/>
              </a:ext>
            </a:extLst>
          </p:cNvPr>
          <p:cNvSpPr/>
          <p:nvPr/>
        </p:nvSpPr>
        <p:spPr>
          <a:xfrm>
            <a:off x="4551822" y="1288825"/>
            <a:ext cx="166507" cy="166507"/>
          </a:xfrm>
          <a:prstGeom prst="ellipse">
            <a:avLst/>
          </a:prstGeom>
          <a:solidFill>
            <a:srgbClr val="D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62828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1B94548-2AB8-2589-333D-72BD6A456817}"/>
              </a:ext>
            </a:extLst>
          </p:cNvPr>
          <p:cNvSpPr/>
          <p:nvPr/>
        </p:nvSpPr>
        <p:spPr>
          <a:xfrm>
            <a:off x="5003183" y="1114671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A85F403-2F86-BB5D-17BA-2E98497DE958}"/>
              </a:ext>
            </a:extLst>
          </p:cNvPr>
          <p:cNvSpPr/>
          <p:nvPr/>
        </p:nvSpPr>
        <p:spPr>
          <a:xfrm>
            <a:off x="4257472" y="1056489"/>
            <a:ext cx="166507" cy="166507"/>
          </a:xfrm>
          <a:prstGeom prst="ellipse">
            <a:avLst/>
          </a:prstGeom>
          <a:solidFill>
            <a:srgbClr val="69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" name="Graphic 80" descr="Badge 1 with solid fill">
            <a:extLst>
              <a:ext uri="{FF2B5EF4-FFF2-40B4-BE49-F238E27FC236}">
                <a16:creationId xmlns:a16="http://schemas.microsoft.com/office/drawing/2014/main" id="{FAE86C31-66C2-2387-6505-CF5B075C2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678" y="976308"/>
            <a:ext cx="914400" cy="914400"/>
          </a:xfrm>
          <a:prstGeom prst="rect">
            <a:avLst/>
          </a:prstGeom>
        </p:spPr>
      </p:pic>
      <p:sp>
        <p:nvSpPr>
          <p:cNvPr id="82" name="Google Shape;160;p30">
            <a:extLst>
              <a:ext uri="{FF2B5EF4-FFF2-40B4-BE49-F238E27FC236}">
                <a16:creationId xmlns:a16="http://schemas.microsoft.com/office/drawing/2014/main" id="{177DD9C3-F91E-0D1C-7B82-6D3B6AD81DA6}"/>
              </a:ext>
            </a:extLst>
          </p:cNvPr>
          <p:cNvSpPr txBox="1">
            <a:spLocks/>
          </p:cNvSpPr>
          <p:nvPr/>
        </p:nvSpPr>
        <p:spPr>
          <a:xfrm>
            <a:off x="164378" y="1878995"/>
            <a:ext cx="2814608" cy="51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2400" dirty="0">
                <a:solidFill>
                  <a:srgbClr val="D62828"/>
                </a:solidFill>
              </a:rPr>
              <a:t>Initial Population</a:t>
            </a:r>
            <a:endParaRPr lang="en-US" sz="2400" dirty="0">
              <a:solidFill>
                <a:srgbClr val="D6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866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University Digital Choice Boards by Slidesgo">
  <a:themeElements>
    <a:clrScheme name="Simple Light">
      <a:dk1>
        <a:srgbClr val="0C4F72"/>
      </a:dk1>
      <a:lt1>
        <a:srgbClr val="D62828"/>
      </a:lt1>
      <a:dk2>
        <a:srgbClr val="F77F00"/>
      </a:dk2>
      <a:lt2>
        <a:srgbClr val="FCBF49"/>
      </a:lt2>
      <a:accent1>
        <a:srgbClr val="EAE2B7"/>
      </a:accent1>
      <a:accent2>
        <a:srgbClr val="0C4F72"/>
      </a:accent2>
      <a:accent3>
        <a:srgbClr val="D62828"/>
      </a:accent3>
      <a:accent4>
        <a:srgbClr val="F77F00"/>
      </a:accent4>
      <a:accent5>
        <a:srgbClr val="FCBF49"/>
      </a:accent5>
      <a:accent6>
        <a:srgbClr val="EAE2B7"/>
      </a:accent6>
      <a:hlink>
        <a:srgbClr val="0C4F7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170</Words>
  <Application>Microsoft Office PowerPoint</Application>
  <PresentationFormat>On-screen Show (16:9)</PresentationFormat>
  <Paragraphs>85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Palanquin</vt:lpstr>
      <vt:lpstr>Signika</vt:lpstr>
      <vt:lpstr>University Digital Choice Boards by Slidesgo</vt:lpstr>
      <vt:lpstr>Cluster Analysis using GA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scheduling</dc:title>
  <dc:creator>Tarek gaweesh</dc:creator>
  <cp:lastModifiedBy>tarek_gawesh</cp:lastModifiedBy>
  <cp:revision>12</cp:revision>
  <dcterms:modified xsi:type="dcterms:W3CDTF">2023-04-27T03:24:06Z</dcterms:modified>
</cp:coreProperties>
</file>