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e0cbf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e0cbfd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9e0cbfd6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9e0cbfd6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e0cbfd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e0cbfd6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e0cbfd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e0cbfd6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9e0cbfd6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9e0cbfd6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e0cbfd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e0cbfd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e0cbfd6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e0cbfd6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&amp;</a:t>
            </a:r>
            <a:endParaRPr/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Detection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“Tarek” Hafza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Yao Li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Smith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Gayle Murphy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Breast Cancer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4575"/>
            <a:ext cx="3343200" cy="3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Breast cancer is the second most common cancer among women in the United States.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2022 alone, 287,850 new cases of invasive breast cancer will be diagnosed in women and 43,250 women will die from the disease.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According to the American Cancer Society, when breast cancer is detected early, and is in the localized stage, the 5-year relative survival rate is 99%.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means that patients with malignant breast cancer that have not spread to other parts of the body are, on average, 99 percent likely to live 5 years beyond diagnosis.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00" y="1260900"/>
            <a:ext cx="4743374" cy="31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and Diagnosis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 mammogram is the most common screening test for breast cancer, it can be used to find breast cancer early, sometimes up to three years before a tumor can be felt.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Mammography can help in identifying cysts, calcifications, and tumors within the breast.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***Mammograms can help detect cancer, but they can’t diagnose cancer.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show abnormal breast tissue, and it helps healthcare providers decide whether further diagnostic testing, such as FNA is needed.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- Wisconsin Diagnostic Breast Cancer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contains measurements on cells in suspicious lumps in a woman’s breast.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features are computed from a digitized image of a fine needle aspirate of a breast mass. They describe characteristics of the cell nuclei present in the image. All samples are classified as either benign or malignant.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***An FNA (fine needle aspiration) is a procedure that removes some fluid or cells from a breast lesion (a cyst, lump, sore or swelling) with a fine needle similar to that used for blood tests.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includes columns for data id, classification, and measurements for 30 features.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team’s objective is to train the model to see how they correlate with a classification of Malignant or Benign.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summary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summary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Machine Learning &amp; Breast Cancer Detection </vt:lpstr>
      <vt:lpstr>Understanding Breast Cancer</vt:lpstr>
      <vt:lpstr>Detection and Diagnosis</vt:lpstr>
      <vt:lpstr>Data Source - Wisconsin Diagnostic Breast Cancer</vt:lpstr>
      <vt:lpstr>Model 1</vt:lpstr>
      <vt:lpstr>Model 2 </vt:lpstr>
      <vt:lpstr>ML summary</vt:lpstr>
      <vt:lpstr>Presentation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Breast Cancer Detection </dc:title>
  <dc:creator>Gayle Murphy</dc:creator>
  <cp:lastModifiedBy>Gayle Murphy</cp:lastModifiedBy>
  <cp:revision>1</cp:revision>
  <dcterms:modified xsi:type="dcterms:W3CDTF">2023-08-08T00:31:32Z</dcterms:modified>
</cp:coreProperties>
</file>