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82" r:id="rId1"/>
    <p:sldMasterId id="2147483698" r:id="rId2"/>
    <p:sldMasterId id="2147483753" r:id="rId3"/>
  </p:sldMasterIdLst>
  <p:notesMasterIdLst>
    <p:notesMasterId r:id="rId23"/>
  </p:notesMasterIdLst>
  <p:handoutMasterIdLst>
    <p:handoutMasterId r:id="rId24"/>
  </p:handoutMasterIdLst>
  <p:sldIdLst>
    <p:sldId id="896" r:id="rId4"/>
    <p:sldId id="913" r:id="rId5"/>
    <p:sldId id="898" r:id="rId6"/>
    <p:sldId id="899" r:id="rId7"/>
    <p:sldId id="900" r:id="rId8"/>
    <p:sldId id="949" r:id="rId9"/>
    <p:sldId id="950" r:id="rId10"/>
    <p:sldId id="902" r:id="rId11"/>
    <p:sldId id="942" r:id="rId12"/>
    <p:sldId id="951" r:id="rId13"/>
    <p:sldId id="952" r:id="rId14"/>
    <p:sldId id="943" r:id="rId15"/>
    <p:sldId id="903" r:id="rId16"/>
    <p:sldId id="944" r:id="rId17"/>
    <p:sldId id="946" r:id="rId18"/>
    <p:sldId id="930" r:id="rId19"/>
    <p:sldId id="935" r:id="rId20"/>
    <p:sldId id="948" r:id="rId21"/>
    <p:sldId id="936" r:id="rId22"/>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D34E524A-D6EF-4CBC-A13A-51C3740B0549}">
          <p14:sldIdLst>
            <p14:sldId id="896"/>
            <p14:sldId id="913"/>
            <p14:sldId id="898"/>
            <p14:sldId id="899"/>
            <p14:sldId id="900"/>
            <p14:sldId id="949"/>
            <p14:sldId id="950"/>
            <p14:sldId id="902"/>
            <p14:sldId id="942"/>
            <p14:sldId id="951"/>
            <p14:sldId id="952"/>
            <p14:sldId id="943"/>
            <p14:sldId id="903"/>
            <p14:sldId id="944"/>
            <p14:sldId id="946"/>
            <p14:sldId id="930"/>
            <p14:sldId id="935"/>
            <p14:sldId id="948"/>
            <p14:sldId id="936"/>
          </p14:sldIdLst>
        </p14:section>
        <p14:section name="CREDITS &amp; COPYRIGHTS" id="{96A22112-93F8-4FC4-92DC-51B794962ED1}">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2F2D2D"/>
    <a:srgbClr val="0000FF"/>
    <a:srgbClr val="2980B9"/>
    <a:srgbClr val="C0392B"/>
    <a:srgbClr val="FFFFFF"/>
    <a:srgbClr val="7C9647"/>
    <a:srgbClr val="424242"/>
    <a:srgbClr val="243F58"/>
    <a:srgbClr val="76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9" autoAdjust="0"/>
    <p:restoredTop sz="95417" autoAdjust="0"/>
  </p:normalViewPr>
  <p:slideViewPr>
    <p:cSldViewPr>
      <p:cViewPr varScale="1">
        <p:scale>
          <a:sx n="71" d="100"/>
          <a:sy n="71" d="100"/>
        </p:scale>
        <p:origin x="348" y="96"/>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2850"/>
    </p:cViewPr>
  </p:outlineViewPr>
  <p:notesTextViewPr>
    <p:cViewPr>
      <p:scale>
        <a:sx n="150" d="100"/>
        <a:sy n="150" d="100"/>
      </p:scale>
      <p:origin x="0" y="0"/>
    </p:cViewPr>
  </p:notesTextViewPr>
  <p:notesViewPr>
    <p:cSldViewPr>
      <p:cViewPr varScale="1">
        <p:scale>
          <a:sx n="87" d="100"/>
          <a:sy n="87" d="100"/>
        </p:scale>
        <p:origin x="2988"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1/26/2022</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‹N°›</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1/26/2022</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‹N°›</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4294798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70C67-4150-4956-8729-9415F8BA8A1C}"/>
              </a:ext>
            </a:extLst>
          </p:cNvPr>
          <p:cNvSpPr>
            <a:spLocks noGrp="1"/>
          </p:cNvSpPr>
          <p:nvPr>
            <p:ph type="ctrTitle"/>
          </p:nvPr>
        </p:nvSpPr>
        <p:spPr>
          <a:xfrm>
            <a:off x="1524000" y="2708920"/>
            <a:ext cx="9144000" cy="1944216"/>
          </a:xfrm>
        </p:spPr>
        <p:txBody>
          <a:bodyPr anchor="ctr"/>
          <a:lstStyle>
            <a:lvl1pPr algn="ctr">
              <a:defRPr sz="6000" b="1" cap="all" baseline="0">
                <a:solidFill>
                  <a:schemeClr val="bg1"/>
                </a:solidFill>
                <a:latin typeface="+mn-lt"/>
              </a:defRPr>
            </a:lvl1pPr>
          </a:lstStyle>
          <a:p>
            <a:r>
              <a:rPr lang="en-US"/>
              <a:t>Click to edit Master title style</a:t>
            </a:r>
          </a:p>
        </p:txBody>
      </p:sp>
      <p:sp>
        <p:nvSpPr>
          <p:cNvPr id="3" name="Subtitle 2">
            <a:extLst>
              <a:ext uri="{FF2B5EF4-FFF2-40B4-BE49-F238E27FC236}">
                <a16:creationId xmlns:a16="http://schemas.microsoft.com/office/drawing/2014/main" id="{FD67B7FC-7BD6-47E1-BA5F-22C947BEF857}"/>
              </a:ext>
            </a:extLst>
          </p:cNvPr>
          <p:cNvSpPr>
            <a:spLocks noGrp="1"/>
          </p:cNvSpPr>
          <p:nvPr>
            <p:ph type="subTitle" idx="1"/>
          </p:nvPr>
        </p:nvSpPr>
        <p:spPr>
          <a:xfrm>
            <a:off x="6672063" y="5085184"/>
            <a:ext cx="4676753" cy="935682"/>
          </a:xfrm>
        </p:spPr>
        <p:txBody>
          <a:bodyPr anchor="ct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52907A-3CB0-4790-A989-C433C4D12E65}"/>
              </a:ext>
            </a:extLst>
          </p:cNvPr>
          <p:cNvSpPr>
            <a:spLocks noGrp="1"/>
          </p:cNvSpPr>
          <p:nvPr>
            <p:ph type="dt" sz="half" idx="10"/>
          </p:nvPr>
        </p:nvSpPr>
        <p:spPr>
          <a:xfrm>
            <a:off x="838200" y="6448251"/>
            <a:ext cx="27432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id="{28F11FA0-CB36-4653-B24F-0D8BECF0886D}"/>
              </a:ext>
            </a:extLst>
          </p:cNvPr>
          <p:cNvSpPr>
            <a:spLocks noGrp="1"/>
          </p:cNvSpPr>
          <p:nvPr>
            <p:ph type="ftr" sz="quarter" idx="11"/>
          </p:nvPr>
        </p:nvSpPr>
        <p:spPr>
          <a:xfrm>
            <a:off x="4038600" y="6448251"/>
            <a:ext cx="4114800" cy="365125"/>
          </a:xfrm>
        </p:spPr>
        <p:txBody>
          <a:bodyPr/>
          <a:lstStyle/>
          <a:p>
            <a:r>
              <a:rPr lang="en-US" dirty="0"/>
              <a:t>Your Footer</a:t>
            </a:r>
          </a:p>
        </p:txBody>
      </p:sp>
      <p:sp>
        <p:nvSpPr>
          <p:cNvPr id="6" name="Slide Number Placeholder 5">
            <a:extLst>
              <a:ext uri="{FF2B5EF4-FFF2-40B4-BE49-F238E27FC236}">
                <a16:creationId xmlns:a16="http://schemas.microsoft.com/office/drawing/2014/main" id="{46F48B60-676B-471F-8CB5-EDE5EBB26D1E}"/>
              </a:ext>
            </a:extLst>
          </p:cNvPr>
          <p:cNvSpPr>
            <a:spLocks noGrp="1"/>
          </p:cNvSpPr>
          <p:nvPr>
            <p:ph type="sldNum" sz="quarter" idx="12"/>
          </p:nvPr>
        </p:nvSpPr>
        <p:spPr>
          <a:xfrm>
            <a:off x="8610600" y="6448251"/>
            <a:ext cx="2743200" cy="365125"/>
          </a:xfrm>
        </p:spPr>
        <p:txBody>
          <a:bodyPr/>
          <a:lstStyle/>
          <a:p>
            <a:fld id="{F9036A72-EF4D-4486-A23C-054FE2E2A8D2}" type="slidenum">
              <a:rPr lang="en-US" smtClean="0"/>
              <a:t>‹N°›</a:t>
            </a:fld>
            <a:endParaRPr lang="en-US"/>
          </a:p>
        </p:txBody>
      </p:sp>
    </p:spTree>
    <p:extLst>
      <p:ext uri="{BB962C8B-B14F-4D97-AF65-F5344CB8AC3E}">
        <p14:creationId xmlns:p14="http://schemas.microsoft.com/office/powerpoint/2010/main" val="420285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No Content w/ Nber and Photo">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A8D93B15-2C2E-41BD-BC9D-9824F62D5857}"/>
              </a:ext>
            </a:extLst>
          </p:cNvPr>
          <p:cNvSpPr>
            <a:spLocks noChangeAspect="1"/>
          </p:cNvSpPr>
          <p:nvPr userDrawn="1"/>
        </p:nvSpPr>
        <p:spPr>
          <a:xfrm>
            <a:off x="0" y="6018041"/>
            <a:ext cx="12188952" cy="839959"/>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49CEE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7" name="Picture Placeholder 16">
            <a:extLst>
              <a:ext uri="{FF2B5EF4-FFF2-40B4-BE49-F238E27FC236}">
                <a16:creationId xmlns:a16="http://schemas.microsoft.com/office/drawing/2014/main" id="{AB5DCFEC-D21C-4979-AD98-CAFDCD79EC0D}"/>
              </a:ext>
            </a:extLst>
          </p:cNvPr>
          <p:cNvSpPr>
            <a:spLocks noGrp="1"/>
          </p:cNvSpPr>
          <p:nvPr>
            <p:ph type="pic" sz="quarter" idx="14"/>
          </p:nvPr>
        </p:nvSpPr>
        <p:spPr>
          <a:xfrm>
            <a:off x="8025714" y="1"/>
            <a:ext cx="4166287" cy="5016843"/>
          </a:xfrm>
          <a:custGeom>
            <a:avLst/>
            <a:gdLst>
              <a:gd name="connsiteX0" fmla="*/ 218687 w 4166287"/>
              <a:gd name="connsiteY0" fmla="*/ 0 h 5016843"/>
              <a:gd name="connsiteX1" fmla="*/ 4166287 w 4166287"/>
              <a:gd name="connsiteY1" fmla="*/ 0 h 5016843"/>
              <a:gd name="connsiteX2" fmla="*/ 4166287 w 4166287"/>
              <a:gd name="connsiteY2" fmla="*/ 4994526 h 5016843"/>
              <a:gd name="connsiteX3" fmla="*/ 4147340 w 4166287"/>
              <a:gd name="connsiteY3" fmla="*/ 4997417 h 5016843"/>
              <a:gd name="connsiteX4" fmla="*/ 3762632 w 4166287"/>
              <a:gd name="connsiteY4" fmla="*/ 5016843 h 5016843"/>
              <a:gd name="connsiteX5" fmla="*/ 0 w 4166287"/>
              <a:gd name="connsiteY5" fmla="*/ 1254210 h 5016843"/>
              <a:gd name="connsiteX6" fmla="*/ 169160 w 4166287"/>
              <a:gd name="connsiteY6" fmla="*/ 135318 h 501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6287" h="5016843">
                <a:moveTo>
                  <a:pt x="218687" y="0"/>
                </a:moveTo>
                <a:lnTo>
                  <a:pt x="4166287" y="0"/>
                </a:lnTo>
                <a:lnTo>
                  <a:pt x="4166287" y="4994526"/>
                </a:lnTo>
                <a:lnTo>
                  <a:pt x="4147340" y="4997417"/>
                </a:lnTo>
                <a:cubicBezTo>
                  <a:pt x="4020851" y="5010263"/>
                  <a:pt x="3892510" y="5016843"/>
                  <a:pt x="3762632" y="5016843"/>
                </a:cubicBezTo>
                <a:cubicBezTo>
                  <a:pt x="1684587" y="5016843"/>
                  <a:pt x="0" y="3332255"/>
                  <a:pt x="0" y="1254210"/>
                </a:cubicBezTo>
                <a:cubicBezTo>
                  <a:pt x="0" y="864577"/>
                  <a:pt x="59223" y="488776"/>
                  <a:pt x="169160" y="135318"/>
                </a:cubicBez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id="{D62C1D42-6617-4BEE-98E5-BA7C91BA0ABE}"/>
              </a:ext>
            </a:extLst>
          </p:cNvPr>
          <p:cNvSpPr>
            <a:spLocks noGrp="1"/>
          </p:cNvSpPr>
          <p:nvPr>
            <p:ph type="title"/>
          </p:nvPr>
        </p:nvSpPr>
        <p:spPr>
          <a:xfrm>
            <a:off x="2495600" y="365125"/>
            <a:ext cx="5530114" cy="1325563"/>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D72CADAF-68B5-4AE6-A7BF-B41A96E7A599}"/>
              </a:ext>
            </a:extLst>
          </p:cNvPr>
          <p:cNvSpPr>
            <a:spLocks noGrp="1"/>
          </p:cNvSpPr>
          <p:nvPr>
            <p:ph type="dt" sz="half" idx="10"/>
          </p:nvPr>
        </p:nvSpPr>
        <p:spPr>
          <a:xfrm>
            <a:off x="838200" y="6188669"/>
            <a:ext cx="27432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id="{DF0BAC43-A15B-4524-B559-F5C89AB84411}"/>
              </a:ext>
            </a:extLst>
          </p:cNvPr>
          <p:cNvSpPr>
            <a:spLocks noGrp="1"/>
          </p:cNvSpPr>
          <p:nvPr>
            <p:ph type="ftr" sz="quarter" idx="11"/>
          </p:nvPr>
        </p:nvSpPr>
        <p:spPr>
          <a:xfrm>
            <a:off x="4038600" y="6188669"/>
            <a:ext cx="4114800" cy="365125"/>
          </a:xfrm>
        </p:spPr>
        <p:txBody>
          <a:bodyPr/>
          <a:lstStyle/>
          <a:p>
            <a:r>
              <a:rPr lang="en-US"/>
              <a:t>Your Footer</a:t>
            </a:r>
          </a:p>
        </p:txBody>
      </p:sp>
      <p:sp>
        <p:nvSpPr>
          <p:cNvPr id="6" name="Slide Number Placeholder 5">
            <a:extLst>
              <a:ext uri="{FF2B5EF4-FFF2-40B4-BE49-F238E27FC236}">
                <a16:creationId xmlns:a16="http://schemas.microsoft.com/office/drawing/2014/main" id="{F4A0BDDA-974C-4553-B192-00D80DAAAE57}"/>
              </a:ext>
            </a:extLst>
          </p:cNvPr>
          <p:cNvSpPr>
            <a:spLocks noGrp="1"/>
          </p:cNvSpPr>
          <p:nvPr>
            <p:ph type="sldNum" sz="quarter" idx="12"/>
          </p:nvPr>
        </p:nvSpPr>
        <p:spPr>
          <a:xfrm>
            <a:off x="8610600" y="6188669"/>
            <a:ext cx="27432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
        <p:nvSpPr>
          <p:cNvPr id="8" name="Rectangle 7">
            <a:extLst>
              <a:ext uri="{FF2B5EF4-FFF2-40B4-BE49-F238E27FC236}">
                <a16:creationId xmlns:a16="http://schemas.microsoft.com/office/drawing/2014/main" id="{65108B4F-6DCF-4C31-9E72-BA4F0AB127A6}"/>
              </a:ext>
            </a:extLst>
          </p:cNvPr>
          <p:cNvSpPr/>
          <p:nvPr userDrawn="1"/>
        </p:nvSpPr>
        <p:spPr>
          <a:xfrm>
            <a:off x="1127448" y="1629848"/>
            <a:ext cx="897775" cy="997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8">
            <a:extLst>
              <a:ext uri="{FF2B5EF4-FFF2-40B4-BE49-F238E27FC236}">
                <a16:creationId xmlns:a16="http://schemas.microsoft.com/office/drawing/2014/main" id="{C268EA9E-D57B-4237-A9D1-EAE6115C19A1}"/>
              </a:ext>
            </a:extLst>
          </p:cNvPr>
          <p:cNvSpPr>
            <a:spLocks noGrp="1"/>
          </p:cNvSpPr>
          <p:nvPr>
            <p:ph type="body" sz="quarter" idx="13" hasCustomPrompt="1"/>
          </p:nvPr>
        </p:nvSpPr>
        <p:spPr>
          <a:xfrm>
            <a:off x="-780293" y="-230809"/>
            <a:ext cx="3275893" cy="2003625"/>
          </a:xfrm>
        </p:spPr>
        <p:txBody>
          <a:bodyPr wrap="square">
            <a:spAutoFit/>
          </a:bodyPr>
          <a:lstStyle>
            <a:lvl1pPr marL="0" indent="0" algn="r">
              <a:buNone/>
              <a:defRPr sz="13800" b="1">
                <a:solidFill>
                  <a:srgbClr val="49CEEF"/>
                </a:solidFill>
                <a:latin typeface="Arial Black" panose="020B0A04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00</a:t>
            </a:r>
          </a:p>
        </p:txBody>
      </p:sp>
    </p:spTree>
    <p:extLst>
      <p:ext uri="{BB962C8B-B14F-4D97-AF65-F5344CB8AC3E}">
        <p14:creationId xmlns:p14="http://schemas.microsoft.com/office/powerpoint/2010/main" val="307092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No Content and Photo">
    <p:spTree>
      <p:nvGrpSpPr>
        <p:cNvPr id="1" name=""/>
        <p:cNvGrpSpPr/>
        <p:nvPr/>
      </p:nvGrpSpPr>
      <p:grpSpPr>
        <a:xfrm>
          <a:off x="0" y="0"/>
          <a:ext cx="0" cy="0"/>
          <a:chOff x="0" y="0"/>
          <a:chExt cx="0" cy="0"/>
        </a:xfrm>
      </p:grpSpPr>
      <p:sp>
        <p:nvSpPr>
          <p:cNvPr id="7" name="Shape">
            <a:extLst>
              <a:ext uri="{FF2B5EF4-FFF2-40B4-BE49-F238E27FC236}">
                <a16:creationId xmlns:a16="http://schemas.microsoft.com/office/drawing/2014/main" id="{40770480-A1E9-42E8-8A41-B2716A9170A1}"/>
              </a:ext>
            </a:extLst>
          </p:cNvPr>
          <p:cNvSpPr>
            <a:spLocks noChangeAspect="1"/>
          </p:cNvSpPr>
          <p:nvPr userDrawn="1"/>
        </p:nvSpPr>
        <p:spPr>
          <a:xfrm>
            <a:off x="0" y="6018041"/>
            <a:ext cx="12188952" cy="839959"/>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49CEE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7" name="Picture Placeholder 16">
            <a:extLst>
              <a:ext uri="{FF2B5EF4-FFF2-40B4-BE49-F238E27FC236}">
                <a16:creationId xmlns:a16="http://schemas.microsoft.com/office/drawing/2014/main" id="{AB5DCFEC-D21C-4979-AD98-CAFDCD79EC0D}"/>
              </a:ext>
            </a:extLst>
          </p:cNvPr>
          <p:cNvSpPr>
            <a:spLocks noGrp="1"/>
          </p:cNvSpPr>
          <p:nvPr>
            <p:ph type="pic" sz="quarter" idx="14"/>
          </p:nvPr>
        </p:nvSpPr>
        <p:spPr>
          <a:xfrm>
            <a:off x="8025714" y="1"/>
            <a:ext cx="4166287" cy="5016843"/>
          </a:xfrm>
          <a:custGeom>
            <a:avLst/>
            <a:gdLst>
              <a:gd name="connsiteX0" fmla="*/ 218687 w 4166287"/>
              <a:gd name="connsiteY0" fmla="*/ 0 h 5016843"/>
              <a:gd name="connsiteX1" fmla="*/ 4166287 w 4166287"/>
              <a:gd name="connsiteY1" fmla="*/ 0 h 5016843"/>
              <a:gd name="connsiteX2" fmla="*/ 4166287 w 4166287"/>
              <a:gd name="connsiteY2" fmla="*/ 4994526 h 5016843"/>
              <a:gd name="connsiteX3" fmla="*/ 4147340 w 4166287"/>
              <a:gd name="connsiteY3" fmla="*/ 4997417 h 5016843"/>
              <a:gd name="connsiteX4" fmla="*/ 3762632 w 4166287"/>
              <a:gd name="connsiteY4" fmla="*/ 5016843 h 5016843"/>
              <a:gd name="connsiteX5" fmla="*/ 0 w 4166287"/>
              <a:gd name="connsiteY5" fmla="*/ 1254210 h 5016843"/>
              <a:gd name="connsiteX6" fmla="*/ 169160 w 4166287"/>
              <a:gd name="connsiteY6" fmla="*/ 135318 h 501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6287" h="5016843">
                <a:moveTo>
                  <a:pt x="218687" y="0"/>
                </a:moveTo>
                <a:lnTo>
                  <a:pt x="4166287" y="0"/>
                </a:lnTo>
                <a:lnTo>
                  <a:pt x="4166287" y="4994526"/>
                </a:lnTo>
                <a:lnTo>
                  <a:pt x="4147340" y="4997417"/>
                </a:lnTo>
                <a:cubicBezTo>
                  <a:pt x="4020851" y="5010263"/>
                  <a:pt x="3892510" y="5016843"/>
                  <a:pt x="3762632" y="5016843"/>
                </a:cubicBezTo>
                <a:cubicBezTo>
                  <a:pt x="1684587" y="5016843"/>
                  <a:pt x="0" y="3332255"/>
                  <a:pt x="0" y="1254210"/>
                </a:cubicBezTo>
                <a:cubicBezTo>
                  <a:pt x="0" y="864577"/>
                  <a:pt x="59223" y="488776"/>
                  <a:pt x="169160" y="135318"/>
                </a:cubicBez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id="{D62C1D42-6617-4BEE-98E5-BA7C91BA0ABE}"/>
              </a:ext>
            </a:extLst>
          </p:cNvPr>
          <p:cNvSpPr>
            <a:spLocks noGrp="1"/>
          </p:cNvSpPr>
          <p:nvPr>
            <p:ph type="title"/>
          </p:nvPr>
        </p:nvSpPr>
        <p:spPr>
          <a:xfrm>
            <a:off x="838200" y="365125"/>
            <a:ext cx="7187514" cy="1325563"/>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D72CADAF-68B5-4AE6-A7BF-B41A96E7A599}"/>
              </a:ext>
            </a:extLst>
          </p:cNvPr>
          <p:cNvSpPr>
            <a:spLocks noGrp="1"/>
          </p:cNvSpPr>
          <p:nvPr>
            <p:ph type="dt" sz="half" idx="10"/>
          </p:nvPr>
        </p:nvSpPr>
        <p:spPr>
          <a:xfrm>
            <a:off x="838200" y="6188669"/>
            <a:ext cx="27432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id="{DF0BAC43-A15B-4524-B559-F5C89AB84411}"/>
              </a:ext>
            </a:extLst>
          </p:cNvPr>
          <p:cNvSpPr>
            <a:spLocks noGrp="1"/>
          </p:cNvSpPr>
          <p:nvPr>
            <p:ph type="ftr" sz="quarter" idx="11"/>
          </p:nvPr>
        </p:nvSpPr>
        <p:spPr>
          <a:xfrm>
            <a:off x="4038600" y="6188669"/>
            <a:ext cx="4114800" cy="365125"/>
          </a:xfrm>
        </p:spPr>
        <p:txBody>
          <a:bodyPr/>
          <a:lstStyle/>
          <a:p>
            <a:r>
              <a:rPr lang="en-US" dirty="0"/>
              <a:t>Your Footer</a:t>
            </a:r>
          </a:p>
        </p:txBody>
      </p:sp>
      <p:sp>
        <p:nvSpPr>
          <p:cNvPr id="6" name="Slide Number Placeholder 5">
            <a:extLst>
              <a:ext uri="{FF2B5EF4-FFF2-40B4-BE49-F238E27FC236}">
                <a16:creationId xmlns:a16="http://schemas.microsoft.com/office/drawing/2014/main" id="{F4A0BDDA-974C-4553-B192-00D80DAAAE57}"/>
              </a:ext>
            </a:extLst>
          </p:cNvPr>
          <p:cNvSpPr>
            <a:spLocks noGrp="1"/>
          </p:cNvSpPr>
          <p:nvPr>
            <p:ph type="sldNum" sz="quarter" idx="12"/>
          </p:nvPr>
        </p:nvSpPr>
        <p:spPr>
          <a:xfrm>
            <a:off x="8610600" y="6188669"/>
            <a:ext cx="27432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Tree>
    <p:extLst>
      <p:ext uri="{BB962C8B-B14F-4D97-AF65-F5344CB8AC3E}">
        <p14:creationId xmlns:p14="http://schemas.microsoft.com/office/powerpoint/2010/main" val="1205699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1D42-6617-4BEE-98E5-BA7C91BA0ABE}"/>
              </a:ext>
            </a:extLst>
          </p:cNvPr>
          <p:cNvSpPr>
            <a:spLocks noGrp="1"/>
          </p:cNvSpPr>
          <p:nvPr>
            <p:ph type="title"/>
          </p:nvPr>
        </p:nvSpPr>
        <p:spPr>
          <a:xfrm>
            <a:off x="4038600" y="-38694"/>
            <a:ext cx="7819256" cy="1325563"/>
          </a:xfrm>
        </p:spPr>
        <p:txBody>
          <a:bodyPr anchor="b"/>
          <a:lstStyle>
            <a:lvl1pPr algn="r">
              <a:defRPr/>
            </a:lvl1pPr>
          </a:lstStyle>
          <a:p>
            <a:r>
              <a:rPr lang="en-US" dirty="0"/>
              <a:t>Click to edit Master title style</a:t>
            </a:r>
          </a:p>
        </p:txBody>
      </p:sp>
      <p:sp>
        <p:nvSpPr>
          <p:cNvPr id="3" name="Content Placeholder 2">
            <a:extLst>
              <a:ext uri="{FF2B5EF4-FFF2-40B4-BE49-F238E27FC236}">
                <a16:creationId xmlns:a16="http://schemas.microsoft.com/office/drawing/2014/main" id="{61E264C9-A85A-4EAB-ABF5-1F23772B5E9F}"/>
              </a:ext>
            </a:extLst>
          </p:cNvPr>
          <p:cNvSpPr>
            <a:spLocks noGrp="1"/>
          </p:cNvSpPr>
          <p:nvPr>
            <p:ph idx="1"/>
          </p:nvPr>
        </p:nvSpPr>
        <p:spPr>
          <a:xfrm>
            <a:off x="5015880" y="1286869"/>
            <a:ext cx="6841976" cy="1325563"/>
          </a:xfrm>
        </p:spPr>
        <p:txBody>
          <a:bodyPr>
            <a:normAutofit/>
          </a:bodyPr>
          <a:lstStyle>
            <a:lvl1pPr marL="0" indent="0" algn="just">
              <a:buNone/>
              <a:defRPr sz="2000" cap="all" baseline="0"/>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en-US" dirty="0"/>
              <a:t>Edit Master text styles</a:t>
            </a:r>
          </a:p>
        </p:txBody>
      </p:sp>
      <p:sp>
        <p:nvSpPr>
          <p:cNvPr id="4" name="Date Placeholder 3">
            <a:extLst>
              <a:ext uri="{FF2B5EF4-FFF2-40B4-BE49-F238E27FC236}">
                <a16:creationId xmlns:a16="http://schemas.microsoft.com/office/drawing/2014/main" id="{D72CADAF-68B5-4AE6-A7BF-B41A96E7A599}"/>
              </a:ext>
            </a:extLst>
          </p:cNvPr>
          <p:cNvSpPr>
            <a:spLocks noGrp="1"/>
          </p:cNvSpPr>
          <p:nvPr>
            <p:ph type="dt" sz="half" idx="10"/>
          </p:nvPr>
        </p:nvSpPr>
        <p:spPr>
          <a:xfrm>
            <a:off x="838200" y="6448251"/>
            <a:ext cx="2743200" cy="365125"/>
          </a:xfrm>
        </p:spPr>
        <p:txBody>
          <a:bodyPr/>
          <a:lstStyle>
            <a:lvl1pPr>
              <a:defRPr>
                <a:solidFill>
                  <a:schemeClr val="tx1">
                    <a:lumMod val="75000"/>
                    <a:lumOff val="25000"/>
                  </a:schemeClr>
                </a:solidFill>
              </a:defRPr>
            </a:lvl1pPr>
          </a:lstStyle>
          <a:p>
            <a:r>
              <a:rPr lang="en-US"/>
              <a:t>Your Date</a:t>
            </a:r>
            <a:endParaRPr lang="en-US" dirty="0"/>
          </a:p>
        </p:txBody>
      </p:sp>
      <p:sp>
        <p:nvSpPr>
          <p:cNvPr id="5" name="Footer Placeholder 4">
            <a:extLst>
              <a:ext uri="{FF2B5EF4-FFF2-40B4-BE49-F238E27FC236}">
                <a16:creationId xmlns:a16="http://schemas.microsoft.com/office/drawing/2014/main" id="{DF0BAC43-A15B-4524-B559-F5C89AB84411}"/>
              </a:ext>
            </a:extLst>
          </p:cNvPr>
          <p:cNvSpPr>
            <a:spLocks noGrp="1"/>
          </p:cNvSpPr>
          <p:nvPr>
            <p:ph type="ftr" sz="quarter" idx="11"/>
          </p:nvPr>
        </p:nvSpPr>
        <p:spPr>
          <a:xfrm>
            <a:off x="4038600" y="6448251"/>
            <a:ext cx="4114800" cy="365125"/>
          </a:xfrm>
        </p:spPr>
        <p:txBody>
          <a:bodyPr/>
          <a:lstStyle>
            <a:lvl1pPr>
              <a:defRPr>
                <a:solidFill>
                  <a:schemeClr val="tx1">
                    <a:lumMod val="75000"/>
                    <a:lumOff val="25000"/>
                  </a:schemeClr>
                </a:solidFill>
              </a:defRPr>
            </a:lvl1pPr>
          </a:lstStyle>
          <a:p>
            <a:r>
              <a:rPr lang="en-US"/>
              <a:t>Your Footer</a:t>
            </a:r>
          </a:p>
        </p:txBody>
      </p:sp>
      <p:sp>
        <p:nvSpPr>
          <p:cNvPr id="6" name="Slide Number Placeholder 5">
            <a:extLst>
              <a:ext uri="{FF2B5EF4-FFF2-40B4-BE49-F238E27FC236}">
                <a16:creationId xmlns:a16="http://schemas.microsoft.com/office/drawing/2014/main" id="{F4A0BDDA-974C-4553-B192-00D80DAAAE57}"/>
              </a:ext>
            </a:extLst>
          </p:cNvPr>
          <p:cNvSpPr>
            <a:spLocks noGrp="1"/>
          </p:cNvSpPr>
          <p:nvPr>
            <p:ph type="sldNum" sz="quarter" idx="12"/>
          </p:nvPr>
        </p:nvSpPr>
        <p:spPr>
          <a:xfrm>
            <a:off x="8610600" y="6448251"/>
            <a:ext cx="27432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
        <p:nvSpPr>
          <p:cNvPr id="10" name="Text Placeholder 9">
            <a:extLst>
              <a:ext uri="{FF2B5EF4-FFF2-40B4-BE49-F238E27FC236}">
                <a16:creationId xmlns:a16="http://schemas.microsoft.com/office/drawing/2014/main" id="{0B821264-AC07-4573-9198-981E26063AC1}"/>
              </a:ext>
            </a:extLst>
          </p:cNvPr>
          <p:cNvSpPr>
            <a:spLocks noGrp="1"/>
          </p:cNvSpPr>
          <p:nvPr>
            <p:ph type="body" sz="quarter" idx="14"/>
          </p:nvPr>
        </p:nvSpPr>
        <p:spPr>
          <a:xfrm>
            <a:off x="2025650" y="4724400"/>
            <a:ext cx="3565525" cy="1463675"/>
          </a:xfrm>
        </p:spPr>
        <p:txBody>
          <a:bodyPr anchor="ctr">
            <a:normAutofit/>
          </a:bodyPr>
          <a:lstStyle>
            <a:lvl1pPr marL="0" indent="0" algn="just">
              <a:buNone/>
              <a:defRPr sz="1800" cap="all" baseline="0"/>
            </a:lvl1pPr>
          </a:lstStyle>
          <a:p>
            <a:pPr lvl="0"/>
            <a:r>
              <a:rPr lang="en-US" dirty="0"/>
              <a:t>Edit Master</a:t>
            </a:r>
          </a:p>
        </p:txBody>
      </p:sp>
    </p:spTree>
    <p:extLst>
      <p:ext uri="{BB962C8B-B14F-4D97-AF65-F5344CB8AC3E}">
        <p14:creationId xmlns:p14="http://schemas.microsoft.com/office/powerpoint/2010/main" val="1050998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20C6-1B1C-461A-BEE2-33AB72A1024F}"/>
              </a:ext>
            </a:extLst>
          </p:cNvPr>
          <p:cNvSpPr>
            <a:spLocks noGrp="1"/>
          </p:cNvSpPr>
          <p:nvPr>
            <p:ph type="title"/>
          </p:nvPr>
        </p:nvSpPr>
        <p:spPr>
          <a:xfrm>
            <a:off x="7265842" y="2852936"/>
            <a:ext cx="4665237" cy="1709539"/>
          </a:xfrm>
        </p:spPr>
        <p:txBody>
          <a:bodyPr anchor="b"/>
          <a:lstStyle>
            <a:lvl1pPr>
              <a:defRPr sz="6000" b="1" cap="all" baseline="0">
                <a:solidFill>
                  <a:schemeClr val="tx1">
                    <a:lumMod val="75000"/>
                    <a:lumOff val="25000"/>
                  </a:schemeClr>
                </a:solidFill>
                <a:latin typeface="+mn-lt"/>
              </a:defRPr>
            </a:lvl1pPr>
          </a:lstStyle>
          <a:p>
            <a:r>
              <a:rPr lang="en-US"/>
              <a:t>Click to edit Master title style</a:t>
            </a:r>
          </a:p>
        </p:txBody>
      </p:sp>
      <p:sp>
        <p:nvSpPr>
          <p:cNvPr id="3" name="Text Placeholder 2">
            <a:extLst>
              <a:ext uri="{FF2B5EF4-FFF2-40B4-BE49-F238E27FC236}">
                <a16:creationId xmlns:a16="http://schemas.microsoft.com/office/drawing/2014/main" id="{C9E7FA11-B4D1-46FE-8CB0-523566563F14}"/>
              </a:ext>
            </a:extLst>
          </p:cNvPr>
          <p:cNvSpPr>
            <a:spLocks noGrp="1"/>
          </p:cNvSpPr>
          <p:nvPr>
            <p:ph type="body" idx="1"/>
          </p:nvPr>
        </p:nvSpPr>
        <p:spPr>
          <a:xfrm>
            <a:off x="7265842" y="5047036"/>
            <a:ext cx="4665237" cy="1042614"/>
          </a:xfrm>
        </p:spPr>
        <p:txBody>
          <a:bodyPr/>
          <a:lstStyle>
            <a:lvl1pPr marL="0" indent="0">
              <a:buNone/>
              <a:defRPr sz="2400" cap="all" baseline="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2F688A-88C7-41EC-8D1B-DE4800AD2F73}"/>
              </a:ext>
            </a:extLst>
          </p:cNvPr>
          <p:cNvSpPr>
            <a:spLocks noGrp="1"/>
          </p:cNvSpPr>
          <p:nvPr>
            <p:ph type="dt" sz="half" idx="10"/>
          </p:nvPr>
        </p:nvSpPr>
        <p:spPr/>
        <p:txBody>
          <a:bodyPr/>
          <a:lstStyle>
            <a:lvl1pPr>
              <a:defRPr>
                <a:solidFill>
                  <a:schemeClr val="tx1">
                    <a:lumMod val="75000"/>
                    <a:lumOff val="25000"/>
                  </a:schemeClr>
                </a:solidFill>
              </a:defRPr>
            </a:lvl1pPr>
          </a:lstStyle>
          <a:p>
            <a:r>
              <a:rPr lang="en-US"/>
              <a:t>Your Date</a:t>
            </a:r>
            <a:endParaRPr lang="en-US" dirty="0"/>
          </a:p>
        </p:txBody>
      </p:sp>
      <p:sp>
        <p:nvSpPr>
          <p:cNvPr id="5" name="Footer Placeholder 4">
            <a:extLst>
              <a:ext uri="{FF2B5EF4-FFF2-40B4-BE49-F238E27FC236}">
                <a16:creationId xmlns:a16="http://schemas.microsoft.com/office/drawing/2014/main" id="{6C29A666-1BD0-4A7D-8187-AC685D44F22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dirty="0"/>
              <a:t>Your Footer</a:t>
            </a:r>
          </a:p>
        </p:txBody>
      </p:sp>
      <p:sp>
        <p:nvSpPr>
          <p:cNvPr id="6" name="Slide Number Placeholder 5">
            <a:extLst>
              <a:ext uri="{FF2B5EF4-FFF2-40B4-BE49-F238E27FC236}">
                <a16:creationId xmlns:a16="http://schemas.microsoft.com/office/drawing/2014/main" id="{DEBFC625-9580-4818-A170-98C4E6A4483A}"/>
              </a:ext>
            </a:extLst>
          </p:cNvPr>
          <p:cNvSpPr>
            <a:spLocks noGrp="1"/>
          </p:cNvSpPr>
          <p:nvPr>
            <p:ph type="sldNum" sz="quarter" idx="12"/>
          </p:nvPr>
        </p:nvSpPr>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
        <p:nvSpPr>
          <p:cNvPr id="9" name="Text Placeholder 8">
            <a:extLst>
              <a:ext uri="{FF2B5EF4-FFF2-40B4-BE49-F238E27FC236}">
                <a16:creationId xmlns:a16="http://schemas.microsoft.com/office/drawing/2014/main" id="{38C313AD-DADB-4065-B469-1688801CCEEA}"/>
              </a:ext>
            </a:extLst>
          </p:cNvPr>
          <p:cNvSpPr>
            <a:spLocks noGrp="1"/>
          </p:cNvSpPr>
          <p:nvPr>
            <p:ph type="body" sz="quarter" idx="13" hasCustomPrompt="1"/>
          </p:nvPr>
        </p:nvSpPr>
        <p:spPr>
          <a:xfrm>
            <a:off x="-600744" y="1392145"/>
            <a:ext cx="6514877" cy="4067267"/>
          </a:xfrm>
        </p:spPr>
        <p:txBody>
          <a:bodyPr wrap="square">
            <a:spAutoFit/>
          </a:bodyPr>
          <a:lstStyle>
            <a:lvl1pPr marL="0" indent="0">
              <a:buNone/>
              <a:defRPr sz="28700" b="1" kern="0" spc="10" baseline="0">
                <a:solidFill>
                  <a:schemeClr val="bg1"/>
                </a:solidFill>
                <a:latin typeface="Arial Black" panose="020B0A04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00</a:t>
            </a:r>
          </a:p>
        </p:txBody>
      </p:sp>
      <p:sp>
        <p:nvSpPr>
          <p:cNvPr id="10" name="Rectangle 9">
            <a:extLst>
              <a:ext uri="{FF2B5EF4-FFF2-40B4-BE49-F238E27FC236}">
                <a16:creationId xmlns:a16="http://schemas.microsoft.com/office/drawing/2014/main" id="{9332297E-EF6D-4FDD-96E6-ACE1CE56D479}"/>
              </a:ext>
            </a:extLst>
          </p:cNvPr>
          <p:cNvSpPr/>
          <p:nvPr userDrawn="1"/>
        </p:nvSpPr>
        <p:spPr>
          <a:xfrm>
            <a:off x="7265843" y="4754879"/>
            <a:ext cx="897775" cy="99753"/>
          </a:xfrm>
          <a:prstGeom prst="rect">
            <a:avLst/>
          </a:prstGeom>
          <a:solidFill>
            <a:srgbClr val="4AC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944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20C6-1B1C-461A-BEE2-33AB72A1024F}"/>
              </a:ext>
            </a:extLst>
          </p:cNvPr>
          <p:cNvSpPr>
            <a:spLocks noGrp="1"/>
          </p:cNvSpPr>
          <p:nvPr>
            <p:ph type="title"/>
          </p:nvPr>
        </p:nvSpPr>
        <p:spPr>
          <a:xfrm>
            <a:off x="263352" y="1018876"/>
            <a:ext cx="4665237" cy="1709539"/>
          </a:xfrm>
        </p:spPr>
        <p:txBody>
          <a:bodyPr anchor="b"/>
          <a:lstStyle>
            <a:lvl1pPr>
              <a:defRPr sz="6000" b="1" cap="all" baseline="0">
                <a:solidFill>
                  <a:schemeClr val="tx1">
                    <a:lumMod val="75000"/>
                    <a:lumOff val="25000"/>
                  </a:schemeClr>
                </a:solidFill>
                <a:latin typeface="+mn-lt"/>
              </a:defRPr>
            </a:lvl1pPr>
          </a:lstStyle>
          <a:p>
            <a:r>
              <a:rPr lang="en-US"/>
              <a:t>Click to edit Master title style</a:t>
            </a:r>
          </a:p>
        </p:txBody>
      </p:sp>
      <p:sp>
        <p:nvSpPr>
          <p:cNvPr id="3" name="Text Placeholder 2">
            <a:extLst>
              <a:ext uri="{FF2B5EF4-FFF2-40B4-BE49-F238E27FC236}">
                <a16:creationId xmlns:a16="http://schemas.microsoft.com/office/drawing/2014/main" id="{C9E7FA11-B4D1-46FE-8CB0-523566563F14}"/>
              </a:ext>
            </a:extLst>
          </p:cNvPr>
          <p:cNvSpPr>
            <a:spLocks noGrp="1"/>
          </p:cNvSpPr>
          <p:nvPr>
            <p:ph type="body" idx="1"/>
          </p:nvPr>
        </p:nvSpPr>
        <p:spPr>
          <a:xfrm>
            <a:off x="263352" y="3212976"/>
            <a:ext cx="4665237" cy="1042614"/>
          </a:xfrm>
        </p:spPr>
        <p:txBody>
          <a:bodyPr/>
          <a:lstStyle>
            <a:lvl1pPr marL="0" indent="0">
              <a:buNone/>
              <a:defRPr sz="2400" cap="all"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2F688A-88C7-41EC-8D1B-DE4800AD2F73}"/>
              </a:ext>
            </a:extLst>
          </p:cNvPr>
          <p:cNvSpPr>
            <a:spLocks noGrp="1"/>
          </p:cNvSpPr>
          <p:nvPr>
            <p:ph type="dt" sz="half" idx="10"/>
          </p:nvPr>
        </p:nvSpPr>
        <p:spPr/>
        <p:txBody>
          <a:bodyPr/>
          <a:lstStyle>
            <a:lvl1pPr>
              <a:defRPr>
                <a:solidFill>
                  <a:schemeClr val="tx1">
                    <a:lumMod val="75000"/>
                    <a:lumOff val="25000"/>
                  </a:schemeClr>
                </a:solidFill>
              </a:defRPr>
            </a:lvl1pPr>
          </a:lstStyle>
          <a:p>
            <a:r>
              <a:rPr lang="en-US"/>
              <a:t>Your Date</a:t>
            </a:r>
            <a:endParaRPr lang="en-US" dirty="0"/>
          </a:p>
        </p:txBody>
      </p:sp>
      <p:sp>
        <p:nvSpPr>
          <p:cNvPr id="5" name="Footer Placeholder 4">
            <a:extLst>
              <a:ext uri="{FF2B5EF4-FFF2-40B4-BE49-F238E27FC236}">
                <a16:creationId xmlns:a16="http://schemas.microsoft.com/office/drawing/2014/main" id="{6C29A666-1BD0-4A7D-8187-AC685D44F22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dirty="0"/>
              <a:t>Your Footer</a:t>
            </a:r>
          </a:p>
        </p:txBody>
      </p:sp>
      <p:sp>
        <p:nvSpPr>
          <p:cNvPr id="6" name="Slide Number Placeholder 5">
            <a:extLst>
              <a:ext uri="{FF2B5EF4-FFF2-40B4-BE49-F238E27FC236}">
                <a16:creationId xmlns:a16="http://schemas.microsoft.com/office/drawing/2014/main" id="{DEBFC625-9580-4818-A170-98C4E6A4483A}"/>
              </a:ext>
            </a:extLst>
          </p:cNvPr>
          <p:cNvSpPr>
            <a:spLocks noGrp="1"/>
          </p:cNvSpPr>
          <p:nvPr>
            <p:ph type="sldNum" sz="quarter" idx="12"/>
          </p:nvPr>
        </p:nvSpPr>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
        <p:nvSpPr>
          <p:cNvPr id="9" name="Text Placeholder 8">
            <a:extLst>
              <a:ext uri="{FF2B5EF4-FFF2-40B4-BE49-F238E27FC236}">
                <a16:creationId xmlns:a16="http://schemas.microsoft.com/office/drawing/2014/main" id="{38C313AD-DADB-4065-B469-1688801CCEEA}"/>
              </a:ext>
            </a:extLst>
          </p:cNvPr>
          <p:cNvSpPr>
            <a:spLocks noGrp="1"/>
          </p:cNvSpPr>
          <p:nvPr>
            <p:ph type="body" sz="quarter" idx="13" hasCustomPrompt="1"/>
          </p:nvPr>
        </p:nvSpPr>
        <p:spPr>
          <a:xfrm>
            <a:off x="6240016" y="1893737"/>
            <a:ext cx="6514876" cy="4067267"/>
          </a:xfrm>
        </p:spPr>
        <p:txBody>
          <a:bodyPr vert="horz" wrap="square" lIns="91440" tIns="45720" rIns="91440" bIns="45720" rtlCol="0">
            <a:spAutoFit/>
          </a:bodyPr>
          <a:lstStyle>
            <a:lvl1pPr marL="0" indent="0" algn="r">
              <a:buNone/>
              <a:defRPr lang="en-US" sz="28700" b="1" kern="0" spc="10" baseline="0" dirty="0">
                <a:solidFill>
                  <a:srgbClr val="49CEEF"/>
                </a:solidFill>
                <a:latin typeface="Arial Black" panose="020B0A04020102020204" pitchFamily="34" charset="0"/>
              </a:defRPr>
            </a:lvl1pPr>
          </a:lstStyle>
          <a:p>
            <a:pPr marL="228600" lvl="0" indent="-228600"/>
            <a:r>
              <a:rPr lang="en-US" dirty="0"/>
              <a:t>00</a:t>
            </a:r>
          </a:p>
        </p:txBody>
      </p:sp>
      <p:sp>
        <p:nvSpPr>
          <p:cNvPr id="10" name="Rectangle 9">
            <a:extLst>
              <a:ext uri="{FF2B5EF4-FFF2-40B4-BE49-F238E27FC236}">
                <a16:creationId xmlns:a16="http://schemas.microsoft.com/office/drawing/2014/main" id="{9332297E-EF6D-4FDD-96E6-ACE1CE56D479}"/>
              </a:ext>
            </a:extLst>
          </p:cNvPr>
          <p:cNvSpPr/>
          <p:nvPr userDrawn="1"/>
        </p:nvSpPr>
        <p:spPr>
          <a:xfrm>
            <a:off x="335360" y="2920819"/>
            <a:ext cx="897775" cy="997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0686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ber">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24C0F9AA-7BFD-46B6-81AF-54EDAE157257}"/>
              </a:ext>
            </a:extLst>
          </p:cNvPr>
          <p:cNvSpPr>
            <a:spLocks noChangeAspect="1"/>
          </p:cNvSpPr>
          <p:nvPr userDrawn="1"/>
        </p:nvSpPr>
        <p:spPr>
          <a:xfrm>
            <a:off x="0" y="6018041"/>
            <a:ext cx="12188952" cy="839959"/>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49CEE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 name="Title 1">
            <a:extLst>
              <a:ext uri="{FF2B5EF4-FFF2-40B4-BE49-F238E27FC236}">
                <a16:creationId xmlns:a16="http://schemas.microsoft.com/office/drawing/2014/main" id="{D62C1D42-6617-4BEE-98E5-BA7C91BA0ABE}"/>
              </a:ext>
            </a:extLst>
          </p:cNvPr>
          <p:cNvSpPr>
            <a:spLocks noGrp="1"/>
          </p:cNvSpPr>
          <p:nvPr>
            <p:ph type="title"/>
          </p:nvPr>
        </p:nvSpPr>
        <p:spPr>
          <a:xfrm>
            <a:off x="2495600" y="365125"/>
            <a:ext cx="88582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1E264C9-A85A-4EAB-ABF5-1F23772B5E9F}"/>
              </a:ext>
            </a:extLst>
          </p:cNvPr>
          <p:cNvSpPr>
            <a:spLocks noGrp="1"/>
          </p:cNvSpPr>
          <p:nvPr>
            <p:ph idx="1"/>
          </p:nvPr>
        </p:nvSpPr>
        <p:spPr>
          <a:xfrm>
            <a:off x="838200" y="2060848"/>
            <a:ext cx="10515600" cy="38884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CADAF-68B5-4AE6-A7BF-B41A96E7A599}"/>
              </a:ext>
            </a:extLst>
          </p:cNvPr>
          <p:cNvSpPr>
            <a:spLocks noGrp="1"/>
          </p:cNvSpPr>
          <p:nvPr>
            <p:ph type="dt" sz="half" idx="10"/>
          </p:nvPr>
        </p:nvSpPr>
        <p:spPr>
          <a:xfrm>
            <a:off x="838200" y="6188669"/>
            <a:ext cx="27432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id="{DF0BAC43-A15B-4524-B559-F5C89AB84411}"/>
              </a:ext>
            </a:extLst>
          </p:cNvPr>
          <p:cNvSpPr>
            <a:spLocks noGrp="1"/>
          </p:cNvSpPr>
          <p:nvPr>
            <p:ph type="ftr" sz="quarter" idx="11"/>
          </p:nvPr>
        </p:nvSpPr>
        <p:spPr>
          <a:xfrm>
            <a:off x="4038600" y="6188669"/>
            <a:ext cx="4114800" cy="365125"/>
          </a:xfrm>
        </p:spPr>
        <p:txBody>
          <a:bodyPr/>
          <a:lstStyle/>
          <a:p>
            <a:r>
              <a:rPr lang="en-US" dirty="0"/>
              <a:t>Your Footer</a:t>
            </a:r>
          </a:p>
        </p:txBody>
      </p:sp>
      <p:sp>
        <p:nvSpPr>
          <p:cNvPr id="6" name="Slide Number Placeholder 5">
            <a:extLst>
              <a:ext uri="{FF2B5EF4-FFF2-40B4-BE49-F238E27FC236}">
                <a16:creationId xmlns:a16="http://schemas.microsoft.com/office/drawing/2014/main" id="{F4A0BDDA-974C-4553-B192-00D80DAAAE57}"/>
              </a:ext>
            </a:extLst>
          </p:cNvPr>
          <p:cNvSpPr>
            <a:spLocks noGrp="1"/>
          </p:cNvSpPr>
          <p:nvPr>
            <p:ph type="sldNum" sz="quarter" idx="12"/>
          </p:nvPr>
        </p:nvSpPr>
        <p:spPr>
          <a:xfrm>
            <a:off x="8610600" y="6188669"/>
            <a:ext cx="27432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
        <p:nvSpPr>
          <p:cNvPr id="7" name="Text Placeholder 8">
            <a:extLst>
              <a:ext uri="{FF2B5EF4-FFF2-40B4-BE49-F238E27FC236}">
                <a16:creationId xmlns:a16="http://schemas.microsoft.com/office/drawing/2014/main" id="{7FE1E8C5-1D73-4362-8287-0FBC5752C151}"/>
              </a:ext>
            </a:extLst>
          </p:cNvPr>
          <p:cNvSpPr>
            <a:spLocks noGrp="1"/>
          </p:cNvSpPr>
          <p:nvPr>
            <p:ph type="body" sz="quarter" idx="13" hasCustomPrompt="1"/>
          </p:nvPr>
        </p:nvSpPr>
        <p:spPr>
          <a:xfrm>
            <a:off x="-780293" y="-230809"/>
            <a:ext cx="3275893" cy="2003625"/>
          </a:xfrm>
        </p:spPr>
        <p:txBody>
          <a:bodyPr wrap="square">
            <a:spAutoFit/>
          </a:bodyPr>
          <a:lstStyle>
            <a:lvl1pPr marL="0" indent="0" algn="r">
              <a:buNone/>
              <a:defRPr sz="13800" b="1">
                <a:solidFill>
                  <a:srgbClr val="49CEEF"/>
                </a:solidFill>
                <a:latin typeface="Arial Black" panose="020B0A04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00</a:t>
            </a:r>
          </a:p>
        </p:txBody>
      </p:sp>
      <p:sp>
        <p:nvSpPr>
          <p:cNvPr id="8" name="Rectangle 7">
            <a:extLst>
              <a:ext uri="{FF2B5EF4-FFF2-40B4-BE49-F238E27FC236}">
                <a16:creationId xmlns:a16="http://schemas.microsoft.com/office/drawing/2014/main" id="{65108B4F-6DCF-4C31-9E72-BA4F0AB127A6}"/>
              </a:ext>
            </a:extLst>
          </p:cNvPr>
          <p:cNvSpPr/>
          <p:nvPr userDrawn="1"/>
        </p:nvSpPr>
        <p:spPr>
          <a:xfrm>
            <a:off x="1127448" y="1629848"/>
            <a:ext cx="897775" cy="997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271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Shape">
            <a:extLst>
              <a:ext uri="{FF2B5EF4-FFF2-40B4-BE49-F238E27FC236}">
                <a16:creationId xmlns:a16="http://schemas.microsoft.com/office/drawing/2014/main" id="{A63C1AE6-3AA5-4D04-B5D9-47F570988F94}"/>
              </a:ext>
            </a:extLst>
          </p:cNvPr>
          <p:cNvSpPr>
            <a:spLocks noChangeAspect="1"/>
          </p:cNvSpPr>
          <p:nvPr userDrawn="1"/>
        </p:nvSpPr>
        <p:spPr>
          <a:xfrm>
            <a:off x="0" y="6018041"/>
            <a:ext cx="12188952" cy="839959"/>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49CEE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 name="Title 1">
            <a:extLst>
              <a:ext uri="{FF2B5EF4-FFF2-40B4-BE49-F238E27FC236}">
                <a16:creationId xmlns:a16="http://schemas.microsoft.com/office/drawing/2014/main" id="{D62C1D42-6617-4BEE-98E5-BA7C91BA0ABE}"/>
              </a:ext>
            </a:extLst>
          </p:cNvPr>
          <p:cNvSpPr>
            <a:spLocks noGrp="1"/>
          </p:cNvSpPr>
          <p:nvPr>
            <p:ph type="title"/>
          </p:nvPr>
        </p:nvSpPr>
        <p:spPr>
          <a:xfrm>
            <a:off x="838200" y="365125"/>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1E264C9-A85A-4EAB-ABF5-1F23772B5E9F}"/>
              </a:ext>
            </a:extLst>
          </p:cNvPr>
          <p:cNvSpPr>
            <a:spLocks noGrp="1"/>
          </p:cNvSpPr>
          <p:nvPr>
            <p:ph idx="1"/>
          </p:nvPr>
        </p:nvSpPr>
        <p:spPr>
          <a:xfrm>
            <a:off x="838200" y="2060848"/>
            <a:ext cx="10515600" cy="38884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CADAF-68B5-4AE6-A7BF-B41A96E7A599}"/>
              </a:ext>
            </a:extLst>
          </p:cNvPr>
          <p:cNvSpPr>
            <a:spLocks noGrp="1"/>
          </p:cNvSpPr>
          <p:nvPr>
            <p:ph type="dt" sz="half" idx="10"/>
          </p:nvPr>
        </p:nvSpPr>
        <p:spPr>
          <a:xfrm>
            <a:off x="838200" y="6188669"/>
            <a:ext cx="27432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id="{DF0BAC43-A15B-4524-B559-F5C89AB84411}"/>
              </a:ext>
            </a:extLst>
          </p:cNvPr>
          <p:cNvSpPr>
            <a:spLocks noGrp="1"/>
          </p:cNvSpPr>
          <p:nvPr>
            <p:ph type="ftr" sz="quarter" idx="11"/>
          </p:nvPr>
        </p:nvSpPr>
        <p:spPr>
          <a:xfrm>
            <a:off x="4038600" y="6188669"/>
            <a:ext cx="4114800" cy="365125"/>
          </a:xfrm>
        </p:spPr>
        <p:txBody>
          <a:bodyPr/>
          <a:lstStyle/>
          <a:p>
            <a:r>
              <a:rPr lang="en-US" dirty="0"/>
              <a:t>Your Footer</a:t>
            </a:r>
          </a:p>
        </p:txBody>
      </p:sp>
      <p:sp>
        <p:nvSpPr>
          <p:cNvPr id="6" name="Slide Number Placeholder 5">
            <a:extLst>
              <a:ext uri="{FF2B5EF4-FFF2-40B4-BE49-F238E27FC236}">
                <a16:creationId xmlns:a16="http://schemas.microsoft.com/office/drawing/2014/main" id="{F4A0BDDA-974C-4553-B192-00D80DAAAE57}"/>
              </a:ext>
            </a:extLst>
          </p:cNvPr>
          <p:cNvSpPr>
            <a:spLocks noGrp="1"/>
          </p:cNvSpPr>
          <p:nvPr>
            <p:ph type="sldNum" sz="quarter" idx="12"/>
          </p:nvPr>
        </p:nvSpPr>
        <p:spPr>
          <a:xfrm>
            <a:off x="8610600" y="6188669"/>
            <a:ext cx="27432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Tree>
    <p:extLst>
      <p:ext uri="{BB962C8B-B14F-4D97-AF65-F5344CB8AC3E}">
        <p14:creationId xmlns:p14="http://schemas.microsoft.com/office/powerpoint/2010/main" val="655050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 Nber and Photo">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id="{1B8ACB25-5C2B-4530-A15E-300A071DFB2D}"/>
              </a:ext>
            </a:extLst>
          </p:cNvPr>
          <p:cNvSpPr>
            <a:spLocks noChangeAspect="1"/>
          </p:cNvSpPr>
          <p:nvPr userDrawn="1"/>
        </p:nvSpPr>
        <p:spPr>
          <a:xfrm>
            <a:off x="0" y="6018041"/>
            <a:ext cx="12188952" cy="839959"/>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49CEE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7" name="Picture Placeholder 16">
            <a:extLst>
              <a:ext uri="{FF2B5EF4-FFF2-40B4-BE49-F238E27FC236}">
                <a16:creationId xmlns:a16="http://schemas.microsoft.com/office/drawing/2014/main" id="{AB5DCFEC-D21C-4979-AD98-CAFDCD79EC0D}"/>
              </a:ext>
            </a:extLst>
          </p:cNvPr>
          <p:cNvSpPr>
            <a:spLocks noGrp="1"/>
          </p:cNvSpPr>
          <p:nvPr>
            <p:ph type="pic" sz="quarter" idx="14"/>
          </p:nvPr>
        </p:nvSpPr>
        <p:spPr>
          <a:xfrm>
            <a:off x="8025714" y="1"/>
            <a:ext cx="4166287" cy="5016843"/>
          </a:xfrm>
          <a:custGeom>
            <a:avLst/>
            <a:gdLst>
              <a:gd name="connsiteX0" fmla="*/ 218687 w 4166287"/>
              <a:gd name="connsiteY0" fmla="*/ 0 h 5016843"/>
              <a:gd name="connsiteX1" fmla="*/ 4166287 w 4166287"/>
              <a:gd name="connsiteY1" fmla="*/ 0 h 5016843"/>
              <a:gd name="connsiteX2" fmla="*/ 4166287 w 4166287"/>
              <a:gd name="connsiteY2" fmla="*/ 4994526 h 5016843"/>
              <a:gd name="connsiteX3" fmla="*/ 4147340 w 4166287"/>
              <a:gd name="connsiteY3" fmla="*/ 4997417 h 5016843"/>
              <a:gd name="connsiteX4" fmla="*/ 3762632 w 4166287"/>
              <a:gd name="connsiteY4" fmla="*/ 5016843 h 5016843"/>
              <a:gd name="connsiteX5" fmla="*/ 0 w 4166287"/>
              <a:gd name="connsiteY5" fmla="*/ 1254210 h 5016843"/>
              <a:gd name="connsiteX6" fmla="*/ 169160 w 4166287"/>
              <a:gd name="connsiteY6" fmla="*/ 135318 h 501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6287" h="5016843">
                <a:moveTo>
                  <a:pt x="218687" y="0"/>
                </a:moveTo>
                <a:lnTo>
                  <a:pt x="4166287" y="0"/>
                </a:lnTo>
                <a:lnTo>
                  <a:pt x="4166287" y="4994526"/>
                </a:lnTo>
                <a:lnTo>
                  <a:pt x="4147340" y="4997417"/>
                </a:lnTo>
                <a:cubicBezTo>
                  <a:pt x="4020851" y="5010263"/>
                  <a:pt x="3892510" y="5016843"/>
                  <a:pt x="3762632" y="5016843"/>
                </a:cubicBezTo>
                <a:cubicBezTo>
                  <a:pt x="1684587" y="5016843"/>
                  <a:pt x="0" y="3332255"/>
                  <a:pt x="0" y="1254210"/>
                </a:cubicBezTo>
                <a:cubicBezTo>
                  <a:pt x="0" y="864577"/>
                  <a:pt x="59223" y="488776"/>
                  <a:pt x="169160" y="135318"/>
                </a:cubicBez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id="{D62C1D42-6617-4BEE-98E5-BA7C91BA0ABE}"/>
              </a:ext>
            </a:extLst>
          </p:cNvPr>
          <p:cNvSpPr>
            <a:spLocks noGrp="1"/>
          </p:cNvSpPr>
          <p:nvPr>
            <p:ph type="title"/>
          </p:nvPr>
        </p:nvSpPr>
        <p:spPr>
          <a:xfrm>
            <a:off x="2495600" y="365125"/>
            <a:ext cx="5530114"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1E264C9-A85A-4EAB-ABF5-1F23772B5E9F}"/>
              </a:ext>
            </a:extLst>
          </p:cNvPr>
          <p:cNvSpPr>
            <a:spLocks noGrp="1"/>
          </p:cNvSpPr>
          <p:nvPr>
            <p:ph idx="1"/>
          </p:nvPr>
        </p:nvSpPr>
        <p:spPr>
          <a:xfrm>
            <a:off x="838200" y="2055812"/>
            <a:ext cx="7187514" cy="38934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CADAF-68B5-4AE6-A7BF-B41A96E7A599}"/>
              </a:ext>
            </a:extLst>
          </p:cNvPr>
          <p:cNvSpPr>
            <a:spLocks noGrp="1"/>
          </p:cNvSpPr>
          <p:nvPr>
            <p:ph type="dt" sz="half" idx="10"/>
          </p:nvPr>
        </p:nvSpPr>
        <p:spPr>
          <a:xfrm>
            <a:off x="838200" y="6188669"/>
            <a:ext cx="27432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id="{DF0BAC43-A15B-4524-B559-F5C89AB84411}"/>
              </a:ext>
            </a:extLst>
          </p:cNvPr>
          <p:cNvSpPr>
            <a:spLocks noGrp="1"/>
          </p:cNvSpPr>
          <p:nvPr>
            <p:ph type="ftr" sz="quarter" idx="11"/>
          </p:nvPr>
        </p:nvSpPr>
        <p:spPr>
          <a:xfrm>
            <a:off x="4038600" y="6188669"/>
            <a:ext cx="4114800" cy="365125"/>
          </a:xfrm>
        </p:spPr>
        <p:txBody>
          <a:bodyPr/>
          <a:lstStyle/>
          <a:p>
            <a:r>
              <a:rPr lang="en-US" dirty="0"/>
              <a:t>Your Footer</a:t>
            </a:r>
          </a:p>
        </p:txBody>
      </p:sp>
      <p:sp>
        <p:nvSpPr>
          <p:cNvPr id="6" name="Slide Number Placeholder 5">
            <a:extLst>
              <a:ext uri="{FF2B5EF4-FFF2-40B4-BE49-F238E27FC236}">
                <a16:creationId xmlns:a16="http://schemas.microsoft.com/office/drawing/2014/main" id="{F4A0BDDA-974C-4553-B192-00D80DAAAE57}"/>
              </a:ext>
            </a:extLst>
          </p:cNvPr>
          <p:cNvSpPr>
            <a:spLocks noGrp="1"/>
          </p:cNvSpPr>
          <p:nvPr>
            <p:ph type="sldNum" sz="quarter" idx="12"/>
          </p:nvPr>
        </p:nvSpPr>
        <p:spPr>
          <a:xfrm>
            <a:off x="8610600" y="6188669"/>
            <a:ext cx="27432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
        <p:nvSpPr>
          <p:cNvPr id="8" name="Rectangle 7">
            <a:extLst>
              <a:ext uri="{FF2B5EF4-FFF2-40B4-BE49-F238E27FC236}">
                <a16:creationId xmlns:a16="http://schemas.microsoft.com/office/drawing/2014/main" id="{65108B4F-6DCF-4C31-9E72-BA4F0AB127A6}"/>
              </a:ext>
            </a:extLst>
          </p:cNvPr>
          <p:cNvSpPr/>
          <p:nvPr userDrawn="1"/>
        </p:nvSpPr>
        <p:spPr>
          <a:xfrm>
            <a:off x="1127448" y="1629848"/>
            <a:ext cx="897775" cy="997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8">
            <a:extLst>
              <a:ext uri="{FF2B5EF4-FFF2-40B4-BE49-F238E27FC236}">
                <a16:creationId xmlns:a16="http://schemas.microsoft.com/office/drawing/2014/main" id="{C268EA9E-D57B-4237-A9D1-EAE6115C19A1}"/>
              </a:ext>
            </a:extLst>
          </p:cNvPr>
          <p:cNvSpPr>
            <a:spLocks noGrp="1"/>
          </p:cNvSpPr>
          <p:nvPr>
            <p:ph type="body" sz="quarter" idx="13" hasCustomPrompt="1"/>
          </p:nvPr>
        </p:nvSpPr>
        <p:spPr>
          <a:xfrm>
            <a:off x="-780293" y="-230809"/>
            <a:ext cx="3275893" cy="2003625"/>
          </a:xfrm>
        </p:spPr>
        <p:txBody>
          <a:bodyPr wrap="square">
            <a:spAutoFit/>
          </a:bodyPr>
          <a:lstStyle>
            <a:lvl1pPr marL="0" indent="0" algn="r">
              <a:buNone/>
              <a:defRPr sz="13800" b="1">
                <a:solidFill>
                  <a:srgbClr val="49CEEF"/>
                </a:solidFill>
                <a:latin typeface="Arial Black" panose="020B0A04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00</a:t>
            </a:r>
          </a:p>
        </p:txBody>
      </p:sp>
    </p:spTree>
    <p:extLst>
      <p:ext uri="{BB962C8B-B14F-4D97-AF65-F5344CB8AC3E}">
        <p14:creationId xmlns:p14="http://schemas.microsoft.com/office/powerpoint/2010/main" val="3278550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nd Photo">
    <p:spTree>
      <p:nvGrpSpPr>
        <p:cNvPr id="1" name=""/>
        <p:cNvGrpSpPr/>
        <p:nvPr/>
      </p:nvGrpSpPr>
      <p:grpSpPr>
        <a:xfrm>
          <a:off x="0" y="0"/>
          <a:ext cx="0" cy="0"/>
          <a:chOff x="0" y="0"/>
          <a:chExt cx="0" cy="0"/>
        </a:xfrm>
      </p:grpSpPr>
      <p:sp>
        <p:nvSpPr>
          <p:cNvPr id="8" name="Shape">
            <a:extLst>
              <a:ext uri="{FF2B5EF4-FFF2-40B4-BE49-F238E27FC236}">
                <a16:creationId xmlns:a16="http://schemas.microsoft.com/office/drawing/2014/main" id="{C2CFFC5E-D581-409A-B45D-FF78104F1968}"/>
              </a:ext>
            </a:extLst>
          </p:cNvPr>
          <p:cNvSpPr>
            <a:spLocks noChangeAspect="1"/>
          </p:cNvSpPr>
          <p:nvPr userDrawn="1"/>
        </p:nvSpPr>
        <p:spPr>
          <a:xfrm>
            <a:off x="0" y="6018041"/>
            <a:ext cx="12188952" cy="839959"/>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49CEE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7" name="Picture Placeholder 16">
            <a:extLst>
              <a:ext uri="{FF2B5EF4-FFF2-40B4-BE49-F238E27FC236}">
                <a16:creationId xmlns:a16="http://schemas.microsoft.com/office/drawing/2014/main" id="{AB5DCFEC-D21C-4979-AD98-CAFDCD79EC0D}"/>
              </a:ext>
            </a:extLst>
          </p:cNvPr>
          <p:cNvSpPr>
            <a:spLocks noGrp="1"/>
          </p:cNvSpPr>
          <p:nvPr>
            <p:ph type="pic" sz="quarter" idx="14"/>
          </p:nvPr>
        </p:nvSpPr>
        <p:spPr>
          <a:xfrm>
            <a:off x="8025714" y="1"/>
            <a:ext cx="4166287" cy="5016843"/>
          </a:xfrm>
          <a:custGeom>
            <a:avLst/>
            <a:gdLst>
              <a:gd name="connsiteX0" fmla="*/ 218687 w 4166287"/>
              <a:gd name="connsiteY0" fmla="*/ 0 h 5016843"/>
              <a:gd name="connsiteX1" fmla="*/ 4166287 w 4166287"/>
              <a:gd name="connsiteY1" fmla="*/ 0 h 5016843"/>
              <a:gd name="connsiteX2" fmla="*/ 4166287 w 4166287"/>
              <a:gd name="connsiteY2" fmla="*/ 4994526 h 5016843"/>
              <a:gd name="connsiteX3" fmla="*/ 4147340 w 4166287"/>
              <a:gd name="connsiteY3" fmla="*/ 4997417 h 5016843"/>
              <a:gd name="connsiteX4" fmla="*/ 3762632 w 4166287"/>
              <a:gd name="connsiteY4" fmla="*/ 5016843 h 5016843"/>
              <a:gd name="connsiteX5" fmla="*/ 0 w 4166287"/>
              <a:gd name="connsiteY5" fmla="*/ 1254210 h 5016843"/>
              <a:gd name="connsiteX6" fmla="*/ 169160 w 4166287"/>
              <a:gd name="connsiteY6" fmla="*/ 135318 h 501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6287" h="5016843">
                <a:moveTo>
                  <a:pt x="218687" y="0"/>
                </a:moveTo>
                <a:lnTo>
                  <a:pt x="4166287" y="0"/>
                </a:lnTo>
                <a:lnTo>
                  <a:pt x="4166287" y="4994526"/>
                </a:lnTo>
                <a:lnTo>
                  <a:pt x="4147340" y="4997417"/>
                </a:lnTo>
                <a:cubicBezTo>
                  <a:pt x="4020851" y="5010263"/>
                  <a:pt x="3892510" y="5016843"/>
                  <a:pt x="3762632" y="5016843"/>
                </a:cubicBezTo>
                <a:cubicBezTo>
                  <a:pt x="1684587" y="5016843"/>
                  <a:pt x="0" y="3332255"/>
                  <a:pt x="0" y="1254210"/>
                </a:cubicBezTo>
                <a:cubicBezTo>
                  <a:pt x="0" y="864577"/>
                  <a:pt x="59223" y="488776"/>
                  <a:pt x="169160" y="135318"/>
                </a:cubicBez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id="{D62C1D42-6617-4BEE-98E5-BA7C91BA0ABE}"/>
              </a:ext>
            </a:extLst>
          </p:cNvPr>
          <p:cNvSpPr>
            <a:spLocks noGrp="1"/>
          </p:cNvSpPr>
          <p:nvPr>
            <p:ph type="title"/>
          </p:nvPr>
        </p:nvSpPr>
        <p:spPr>
          <a:xfrm>
            <a:off x="838200" y="365125"/>
            <a:ext cx="7187514"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1E264C9-A85A-4EAB-ABF5-1F23772B5E9F}"/>
              </a:ext>
            </a:extLst>
          </p:cNvPr>
          <p:cNvSpPr>
            <a:spLocks noGrp="1"/>
          </p:cNvSpPr>
          <p:nvPr>
            <p:ph idx="1"/>
          </p:nvPr>
        </p:nvSpPr>
        <p:spPr>
          <a:xfrm>
            <a:off x="838200" y="2055812"/>
            <a:ext cx="7187514" cy="38934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CADAF-68B5-4AE6-A7BF-B41A96E7A599}"/>
              </a:ext>
            </a:extLst>
          </p:cNvPr>
          <p:cNvSpPr>
            <a:spLocks noGrp="1"/>
          </p:cNvSpPr>
          <p:nvPr>
            <p:ph type="dt" sz="half" idx="10"/>
          </p:nvPr>
        </p:nvSpPr>
        <p:spPr>
          <a:xfrm>
            <a:off x="838200" y="6188669"/>
            <a:ext cx="27432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id="{DF0BAC43-A15B-4524-B559-F5C89AB84411}"/>
              </a:ext>
            </a:extLst>
          </p:cNvPr>
          <p:cNvSpPr>
            <a:spLocks noGrp="1"/>
          </p:cNvSpPr>
          <p:nvPr>
            <p:ph type="ftr" sz="quarter" idx="11"/>
          </p:nvPr>
        </p:nvSpPr>
        <p:spPr>
          <a:xfrm>
            <a:off x="4038600" y="6188669"/>
            <a:ext cx="4114800" cy="365125"/>
          </a:xfrm>
        </p:spPr>
        <p:txBody>
          <a:bodyPr/>
          <a:lstStyle/>
          <a:p>
            <a:r>
              <a:rPr lang="en-US" dirty="0"/>
              <a:t>Your Footer</a:t>
            </a:r>
          </a:p>
        </p:txBody>
      </p:sp>
      <p:sp>
        <p:nvSpPr>
          <p:cNvPr id="6" name="Slide Number Placeholder 5">
            <a:extLst>
              <a:ext uri="{FF2B5EF4-FFF2-40B4-BE49-F238E27FC236}">
                <a16:creationId xmlns:a16="http://schemas.microsoft.com/office/drawing/2014/main" id="{F4A0BDDA-974C-4553-B192-00D80DAAAE57}"/>
              </a:ext>
            </a:extLst>
          </p:cNvPr>
          <p:cNvSpPr>
            <a:spLocks noGrp="1"/>
          </p:cNvSpPr>
          <p:nvPr>
            <p:ph type="sldNum" sz="quarter" idx="12"/>
          </p:nvPr>
        </p:nvSpPr>
        <p:spPr>
          <a:xfrm>
            <a:off x="8610600" y="6188669"/>
            <a:ext cx="27432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Tree>
    <p:extLst>
      <p:ext uri="{BB962C8B-B14F-4D97-AF65-F5344CB8AC3E}">
        <p14:creationId xmlns:p14="http://schemas.microsoft.com/office/powerpoint/2010/main" val="3136107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No Content w/ Nber">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30B5C914-7A87-4B82-BC1C-FE8494620EB4}"/>
              </a:ext>
            </a:extLst>
          </p:cNvPr>
          <p:cNvSpPr>
            <a:spLocks noChangeAspect="1"/>
          </p:cNvSpPr>
          <p:nvPr userDrawn="1"/>
        </p:nvSpPr>
        <p:spPr>
          <a:xfrm>
            <a:off x="0" y="6018041"/>
            <a:ext cx="12188952" cy="839959"/>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49CEE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 name="Title 1">
            <a:extLst>
              <a:ext uri="{FF2B5EF4-FFF2-40B4-BE49-F238E27FC236}">
                <a16:creationId xmlns:a16="http://schemas.microsoft.com/office/drawing/2014/main" id="{D62C1D42-6617-4BEE-98E5-BA7C91BA0ABE}"/>
              </a:ext>
            </a:extLst>
          </p:cNvPr>
          <p:cNvSpPr>
            <a:spLocks noGrp="1"/>
          </p:cNvSpPr>
          <p:nvPr>
            <p:ph type="title"/>
          </p:nvPr>
        </p:nvSpPr>
        <p:spPr>
          <a:xfrm>
            <a:off x="2495600" y="365125"/>
            <a:ext cx="8858200" cy="1325563"/>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D72CADAF-68B5-4AE6-A7BF-B41A96E7A599}"/>
              </a:ext>
            </a:extLst>
          </p:cNvPr>
          <p:cNvSpPr>
            <a:spLocks noGrp="1"/>
          </p:cNvSpPr>
          <p:nvPr>
            <p:ph type="dt" sz="half" idx="10"/>
          </p:nvPr>
        </p:nvSpPr>
        <p:spPr>
          <a:xfrm>
            <a:off x="838200" y="6188669"/>
            <a:ext cx="27432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id="{DF0BAC43-A15B-4524-B559-F5C89AB84411}"/>
              </a:ext>
            </a:extLst>
          </p:cNvPr>
          <p:cNvSpPr>
            <a:spLocks noGrp="1"/>
          </p:cNvSpPr>
          <p:nvPr>
            <p:ph type="ftr" sz="quarter" idx="11"/>
          </p:nvPr>
        </p:nvSpPr>
        <p:spPr>
          <a:xfrm>
            <a:off x="4038600" y="6188669"/>
            <a:ext cx="4114800" cy="365125"/>
          </a:xfrm>
        </p:spPr>
        <p:txBody>
          <a:bodyPr/>
          <a:lstStyle/>
          <a:p>
            <a:r>
              <a:rPr lang="en-US" dirty="0"/>
              <a:t>Your Footer</a:t>
            </a:r>
          </a:p>
        </p:txBody>
      </p:sp>
      <p:sp>
        <p:nvSpPr>
          <p:cNvPr id="6" name="Slide Number Placeholder 5">
            <a:extLst>
              <a:ext uri="{FF2B5EF4-FFF2-40B4-BE49-F238E27FC236}">
                <a16:creationId xmlns:a16="http://schemas.microsoft.com/office/drawing/2014/main" id="{F4A0BDDA-974C-4553-B192-00D80DAAAE57}"/>
              </a:ext>
            </a:extLst>
          </p:cNvPr>
          <p:cNvSpPr>
            <a:spLocks noGrp="1"/>
          </p:cNvSpPr>
          <p:nvPr>
            <p:ph type="sldNum" sz="quarter" idx="12"/>
          </p:nvPr>
        </p:nvSpPr>
        <p:spPr>
          <a:xfrm>
            <a:off x="8610600" y="6188669"/>
            <a:ext cx="27432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
        <p:nvSpPr>
          <p:cNvPr id="7" name="Text Placeholder 8">
            <a:extLst>
              <a:ext uri="{FF2B5EF4-FFF2-40B4-BE49-F238E27FC236}">
                <a16:creationId xmlns:a16="http://schemas.microsoft.com/office/drawing/2014/main" id="{7FE1E8C5-1D73-4362-8287-0FBC5752C151}"/>
              </a:ext>
            </a:extLst>
          </p:cNvPr>
          <p:cNvSpPr>
            <a:spLocks noGrp="1"/>
          </p:cNvSpPr>
          <p:nvPr>
            <p:ph type="body" sz="quarter" idx="13" hasCustomPrompt="1"/>
          </p:nvPr>
        </p:nvSpPr>
        <p:spPr>
          <a:xfrm>
            <a:off x="-780293" y="-230809"/>
            <a:ext cx="3275893" cy="2003625"/>
          </a:xfrm>
        </p:spPr>
        <p:txBody>
          <a:bodyPr wrap="square">
            <a:spAutoFit/>
          </a:bodyPr>
          <a:lstStyle>
            <a:lvl1pPr marL="0" indent="0" algn="r">
              <a:buNone/>
              <a:defRPr sz="13800" b="1">
                <a:solidFill>
                  <a:srgbClr val="49CEEF"/>
                </a:solidFill>
                <a:latin typeface="Arial Black" panose="020B0A04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00</a:t>
            </a:r>
          </a:p>
        </p:txBody>
      </p:sp>
      <p:sp>
        <p:nvSpPr>
          <p:cNvPr id="8" name="Rectangle 7">
            <a:extLst>
              <a:ext uri="{FF2B5EF4-FFF2-40B4-BE49-F238E27FC236}">
                <a16:creationId xmlns:a16="http://schemas.microsoft.com/office/drawing/2014/main" id="{65108B4F-6DCF-4C31-9E72-BA4F0AB127A6}"/>
              </a:ext>
            </a:extLst>
          </p:cNvPr>
          <p:cNvSpPr/>
          <p:nvPr userDrawn="1"/>
        </p:nvSpPr>
        <p:spPr>
          <a:xfrm>
            <a:off x="1127448" y="1629848"/>
            <a:ext cx="897775" cy="997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109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7" name="Shape">
            <a:extLst>
              <a:ext uri="{FF2B5EF4-FFF2-40B4-BE49-F238E27FC236}">
                <a16:creationId xmlns:a16="http://schemas.microsoft.com/office/drawing/2014/main" id="{147B1B26-CB49-490A-AB66-29E4BBEB35F7}"/>
              </a:ext>
            </a:extLst>
          </p:cNvPr>
          <p:cNvSpPr>
            <a:spLocks noChangeAspect="1"/>
          </p:cNvSpPr>
          <p:nvPr userDrawn="1"/>
        </p:nvSpPr>
        <p:spPr>
          <a:xfrm>
            <a:off x="0" y="6018041"/>
            <a:ext cx="12188952" cy="839959"/>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49CEE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 name="Title 1">
            <a:extLst>
              <a:ext uri="{FF2B5EF4-FFF2-40B4-BE49-F238E27FC236}">
                <a16:creationId xmlns:a16="http://schemas.microsoft.com/office/drawing/2014/main" id="{D62C1D42-6617-4BEE-98E5-BA7C91BA0ABE}"/>
              </a:ext>
            </a:extLst>
          </p:cNvPr>
          <p:cNvSpPr>
            <a:spLocks noGrp="1"/>
          </p:cNvSpPr>
          <p:nvPr>
            <p:ph type="title"/>
          </p:nvPr>
        </p:nvSpPr>
        <p:spPr>
          <a:xfrm>
            <a:off x="838200" y="365125"/>
            <a:ext cx="10515600" cy="1325563"/>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D72CADAF-68B5-4AE6-A7BF-B41A96E7A599}"/>
              </a:ext>
            </a:extLst>
          </p:cNvPr>
          <p:cNvSpPr>
            <a:spLocks noGrp="1"/>
          </p:cNvSpPr>
          <p:nvPr>
            <p:ph type="dt" sz="half" idx="10"/>
          </p:nvPr>
        </p:nvSpPr>
        <p:spPr>
          <a:xfrm>
            <a:off x="838200" y="6188669"/>
            <a:ext cx="27432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id="{DF0BAC43-A15B-4524-B559-F5C89AB84411}"/>
              </a:ext>
            </a:extLst>
          </p:cNvPr>
          <p:cNvSpPr>
            <a:spLocks noGrp="1"/>
          </p:cNvSpPr>
          <p:nvPr>
            <p:ph type="ftr" sz="quarter" idx="11"/>
          </p:nvPr>
        </p:nvSpPr>
        <p:spPr>
          <a:xfrm>
            <a:off x="4038600" y="6188669"/>
            <a:ext cx="4114800" cy="365125"/>
          </a:xfrm>
        </p:spPr>
        <p:txBody>
          <a:bodyPr/>
          <a:lstStyle/>
          <a:p>
            <a:r>
              <a:rPr lang="en-US"/>
              <a:t>Your Footer</a:t>
            </a:r>
          </a:p>
        </p:txBody>
      </p:sp>
      <p:sp>
        <p:nvSpPr>
          <p:cNvPr id="6" name="Slide Number Placeholder 5">
            <a:extLst>
              <a:ext uri="{FF2B5EF4-FFF2-40B4-BE49-F238E27FC236}">
                <a16:creationId xmlns:a16="http://schemas.microsoft.com/office/drawing/2014/main" id="{F4A0BDDA-974C-4553-B192-00D80DAAAE57}"/>
              </a:ext>
            </a:extLst>
          </p:cNvPr>
          <p:cNvSpPr>
            <a:spLocks noGrp="1"/>
          </p:cNvSpPr>
          <p:nvPr>
            <p:ph type="sldNum" sz="quarter" idx="12"/>
          </p:nvPr>
        </p:nvSpPr>
        <p:spPr>
          <a:xfrm>
            <a:off x="8610600" y="6188669"/>
            <a:ext cx="27432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Tree>
    <p:extLst>
      <p:ext uri="{BB962C8B-B14F-4D97-AF65-F5344CB8AC3E}">
        <p14:creationId xmlns:p14="http://schemas.microsoft.com/office/powerpoint/2010/main" val="1763211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92820E-F81D-4DFD-8733-1D24A4D6F5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584069-DA73-4ED1-8EA9-C3006B8E9D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7D7BE-CE32-4BF8-BBEB-E4E9D6548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a:t>
            </a:r>
            <a:endParaRPr lang="en-US" dirty="0"/>
          </a:p>
        </p:txBody>
      </p:sp>
      <p:sp>
        <p:nvSpPr>
          <p:cNvPr id="5" name="Footer Placeholder 4">
            <a:extLst>
              <a:ext uri="{FF2B5EF4-FFF2-40B4-BE49-F238E27FC236}">
                <a16:creationId xmlns:a16="http://schemas.microsoft.com/office/drawing/2014/main" id="{2E335E2F-C15A-4548-80F5-181D09C67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Footer</a:t>
            </a:r>
          </a:p>
        </p:txBody>
      </p:sp>
      <p:sp>
        <p:nvSpPr>
          <p:cNvPr id="6" name="Slide Number Placeholder 5">
            <a:extLst>
              <a:ext uri="{FF2B5EF4-FFF2-40B4-BE49-F238E27FC236}">
                <a16:creationId xmlns:a16="http://schemas.microsoft.com/office/drawing/2014/main" id="{DC2E0BA0-643A-4B18-BC5E-12B02C3A08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36A72-EF4D-4486-A23C-054FE2E2A8D2}" type="slidenum">
              <a:rPr lang="en-US" smtClean="0"/>
              <a:t>‹N°›</a:t>
            </a:fld>
            <a:endParaRPr lang="en-US"/>
          </a:p>
        </p:txBody>
      </p:sp>
      <p:sp>
        <p:nvSpPr>
          <p:cNvPr id="7" name="Rectangle 6">
            <a:extLst>
              <a:ext uri="{FF2B5EF4-FFF2-40B4-BE49-F238E27FC236}">
                <a16:creationId xmlns:a16="http://schemas.microsoft.com/office/drawing/2014/main" id="{B9D7A131-9B76-4E64-AD97-136DDE626FB1}"/>
              </a:ext>
            </a:extLst>
          </p:cNvPr>
          <p:cNvSpPr/>
          <p:nvPr userDrawn="1"/>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2032385104"/>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84" r:id="rId4"/>
    <p:sldLayoutId id="2147483999" r:id="rId5"/>
    <p:sldLayoutId id="2147483997" r:id="rId6"/>
    <p:sldLayoutId id="2147484000" r:id="rId7"/>
    <p:sldLayoutId id="2147484001" r:id="rId8"/>
    <p:sldLayoutId id="2147484002" r:id="rId9"/>
    <p:sldLayoutId id="2147484003" r:id="rId10"/>
    <p:sldLayoutId id="2147484004" r:id="rId11"/>
    <p:sldLayoutId id="2147483998" r:id="rId12"/>
  </p:sldLayoutIdLst>
  <p:hf hdr="0"/>
  <p:txStyles>
    <p:titleStyle>
      <a:lvl1pPr algn="l" defTabSz="914400" rtl="0" eaLnBrk="1" latinLnBrk="0" hangingPunct="1">
        <a:lnSpc>
          <a:spcPct val="90000"/>
        </a:lnSpc>
        <a:spcBef>
          <a:spcPct val="0"/>
        </a:spcBef>
        <a:buNone/>
        <a:defRPr sz="4400" b="1" kern="1200" cap="all" baseline="0">
          <a:solidFill>
            <a:schemeClr val="tx1">
              <a:lumMod val="75000"/>
              <a:lumOff val="2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hf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E81E5850-EE74-45E2-8D8B-2B13989EB724}"/>
              </a:ext>
            </a:extLst>
          </p:cNvPr>
          <p:cNvSpPr>
            <a:spLocks noGrp="1"/>
          </p:cNvSpPr>
          <p:nvPr>
            <p:ph type="ctrTitle"/>
          </p:nvPr>
        </p:nvSpPr>
        <p:spPr>
          <a:xfrm>
            <a:off x="1524000" y="2708920"/>
            <a:ext cx="9540552" cy="1944216"/>
          </a:xfrm>
        </p:spPr>
        <p:txBody>
          <a:bodyPr>
            <a:noAutofit/>
          </a:bodyPr>
          <a:lstStyle/>
          <a:p>
            <a:r>
              <a:rPr lang="en-US" sz="3200" dirty="0" smtClean="0">
                <a:latin typeface="Adobe Arabic" panose="02040503050201020203" pitchFamily="18" charset="-78"/>
                <a:cs typeface="Adobe Arabic" panose="02040503050201020203" pitchFamily="18" charset="-78"/>
              </a:rPr>
              <a:t>Monte </a:t>
            </a:r>
            <a:r>
              <a:rPr lang="en-US" sz="3200" dirty="0">
                <a:latin typeface="Adobe Arabic" panose="02040503050201020203" pitchFamily="18" charset="-78"/>
                <a:cs typeface="Adobe Arabic" panose="02040503050201020203" pitchFamily="18" charset="-78"/>
              </a:rPr>
              <a:t>Carlo Q-learning for General Game</a:t>
            </a:r>
            <a:br>
              <a:rPr lang="en-US" sz="3200" dirty="0">
                <a:latin typeface="Adobe Arabic" panose="02040503050201020203" pitchFamily="18" charset="-78"/>
                <a:cs typeface="Adobe Arabic" panose="02040503050201020203" pitchFamily="18" charset="-78"/>
              </a:rPr>
            </a:br>
            <a:r>
              <a:rPr lang="en-US" sz="3200" dirty="0">
                <a:latin typeface="Adobe Arabic" panose="02040503050201020203" pitchFamily="18" charset="-78"/>
                <a:cs typeface="Adobe Arabic" panose="02040503050201020203" pitchFamily="18" charset="-78"/>
              </a:rPr>
              <a:t>Playing</a:t>
            </a:r>
          </a:p>
        </p:txBody>
      </p:sp>
      <p:sp>
        <p:nvSpPr>
          <p:cNvPr id="10" name="TextBox 7">
            <a:extLst>
              <a:ext uri="{FF2B5EF4-FFF2-40B4-BE49-F238E27FC236}">
                <a16:creationId xmlns:a16="http://schemas.microsoft.com/office/drawing/2014/main" id="{9F6DFF8D-A393-4D19-B72E-9E90BFD4CC5B}"/>
              </a:ext>
            </a:extLst>
          </p:cNvPr>
          <p:cNvSpPr txBox="1"/>
          <p:nvPr/>
        </p:nvSpPr>
        <p:spPr>
          <a:xfrm>
            <a:off x="1559496" y="980728"/>
            <a:ext cx="6505597" cy="1785104"/>
          </a:xfrm>
          <a:prstGeom prst="rect">
            <a:avLst/>
          </a:prstGeom>
          <a:noFill/>
        </p:spPr>
        <p:txBody>
          <a:bodyPr wrap="square" rtlCol="0">
            <a:spAutoFit/>
          </a:bodyPr>
          <a:lstStyle/>
          <a:p>
            <a:pPr algn="ctr"/>
            <a:r>
              <a:rPr lang="fr-FR" sz="1400" b="1" dirty="0" smtClean="0">
                <a:latin typeface="Times New Roman" panose="02020603050405020304" pitchFamily="18" charset="0"/>
                <a:cs typeface="Times New Roman" panose="02020603050405020304" pitchFamily="18" charset="0"/>
              </a:rPr>
              <a:t>Université de Paris-Saclay</a:t>
            </a:r>
          </a:p>
          <a:p>
            <a:pPr algn="ctr"/>
            <a:r>
              <a:rPr lang="fr-FR" sz="1400" b="1" dirty="0">
                <a:latin typeface="Times New Roman" panose="02020603050405020304" pitchFamily="18" charset="0"/>
                <a:cs typeface="Times New Roman" panose="02020603050405020304" pitchFamily="18" charset="0"/>
              </a:rPr>
              <a:t>Versailles Saint-Quentin en </a:t>
            </a:r>
            <a:r>
              <a:rPr lang="fr-FR" sz="1400" b="1" dirty="0" smtClean="0">
                <a:latin typeface="Times New Roman" panose="02020603050405020304" pitchFamily="18" charset="0"/>
                <a:cs typeface="Times New Roman" panose="02020603050405020304" pitchFamily="18" charset="0"/>
              </a:rPr>
              <a:t>Yvelines (UVSQ)</a:t>
            </a:r>
            <a:endParaRPr lang="fr-FR" sz="1400" b="1" dirty="0">
              <a:latin typeface="Times New Roman" panose="02020603050405020304" pitchFamily="18" charset="0"/>
              <a:cs typeface="Times New Roman" panose="02020603050405020304" pitchFamily="18" charset="0"/>
            </a:endParaRPr>
          </a:p>
          <a:p>
            <a:pPr algn="ctr"/>
            <a:r>
              <a:rPr lang="fr-FR" sz="1400" b="1" dirty="0" smtClean="0">
                <a:solidFill>
                  <a:schemeClr val="bg2">
                    <a:lumMod val="50000"/>
                  </a:schemeClr>
                </a:solidFill>
                <a:latin typeface="Times New Roman" panose="02020603050405020304" pitchFamily="18" charset="0"/>
                <a:cs typeface="Times New Roman" panose="02020603050405020304" pitchFamily="18" charset="0"/>
              </a:rPr>
              <a:t>Module : Théories </a:t>
            </a:r>
            <a:r>
              <a:rPr lang="fr-FR" sz="1400" b="1" dirty="0">
                <a:solidFill>
                  <a:schemeClr val="bg2">
                    <a:lumMod val="50000"/>
                  </a:schemeClr>
                </a:solidFill>
                <a:latin typeface="Times New Roman" panose="02020603050405020304" pitchFamily="18" charset="0"/>
                <a:cs typeface="Times New Roman" panose="02020603050405020304" pitchFamily="18" charset="0"/>
              </a:rPr>
              <a:t>des jeux et apprentissage par </a:t>
            </a:r>
            <a:r>
              <a:rPr lang="fr-FR" sz="1400" b="1" dirty="0" smtClean="0">
                <a:solidFill>
                  <a:schemeClr val="bg2">
                    <a:lumMod val="50000"/>
                  </a:schemeClr>
                </a:solidFill>
                <a:latin typeface="Times New Roman" panose="02020603050405020304" pitchFamily="18" charset="0"/>
                <a:cs typeface="Times New Roman" panose="02020603050405020304" pitchFamily="18" charset="0"/>
              </a:rPr>
              <a:t>renforcement</a:t>
            </a:r>
          </a:p>
          <a:p>
            <a:pPr algn="ctr"/>
            <a:endParaRPr lang="fr-FR" b="1" dirty="0" smtClean="0">
              <a:latin typeface="Times New Roman" panose="02020603050405020304" pitchFamily="18" charset="0"/>
              <a:cs typeface="Times New Roman" panose="02020603050405020304" pitchFamily="18" charset="0"/>
            </a:endParaRPr>
          </a:p>
          <a:p>
            <a:pPr algn="ctr"/>
            <a:r>
              <a:rPr lang="fr-FR" b="1" dirty="0" smtClean="0">
                <a:latin typeface="Times New Roman" panose="02020603050405020304" pitchFamily="18" charset="0"/>
                <a:cs typeface="Times New Roman" panose="02020603050405020304" pitchFamily="18" charset="0"/>
              </a:rPr>
              <a:t>Spécialité</a:t>
            </a:r>
            <a:r>
              <a:rPr lang="fr-FR" b="1" dirty="0">
                <a:latin typeface="Times New Roman" panose="02020603050405020304" pitchFamily="18" charset="0"/>
                <a:cs typeface="Times New Roman" panose="02020603050405020304" pitchFamily="18" charset="0"/>
              </a:rPr>
              <a:t> : </a:t>
            </a:r>
            <a:r>
              <a:rPr lang="fr-FR" b="1" dirty="0" smtClean="0">
                <a:latin typeface="Times New Roman" panose="02020603050405020304" pitchFamily="18" charset="0"/>
                <a:cs typeface="Times New Roman" panose="02020603050405020304" pitchFamily="18" charset="0"/>
              </a:rPr>
              <a:t>Algorithmique et modélisation à l’interface </a:t>
            </a:r>
          </a:p>
          <a:p>
            <a:pPr algn="ctr"/>
            <a:r>
              <a:rPr lang="fr-FR" b="1" dirty="0" smtClean="0">
                <a:latin typeface="Times New Roman" panose="02020603050405020304" pitchFamily="18" charset="0"/>
                <a:cs typeface="Times New Roman" panose="02020603050405020304" pitchFamily="18" charset="0"/>
              </a:rPr>
              <a:t>des sciences</a:t>
            </a:r>
            <a:endParaRPr lang="fr-FR" dirty="0">
              <a:latin typeface="Times New Roman" panose="02020603050405020304" pitchFamily="18" charset="0"/>
              <a:cs typeface="Times New Roman" panose="02020603050405020304" pitchFamily="18" charset="0"/>
            </a:endParaRPr>
          </a:p>
          <a:p>
            <a:pPr algn="ctr"/>
            <a:endParaRPr lang="en-US" sz="1400" b="1" dirty="0">
              <a:solidFill>
                <a:schemeClr val="bg2">
                  <a:lumMod val="50000"/>
                </a:schemeClr>
              </a:solidFill>
              <a:latin typeface="+mj-lt"/>
              <a:cs typeface="Arial" panose="020B0604020202020204" pitchFamily="34" charset="0"/>
            </a:endParaRPr>
          </a:p>
        </p:txBody>
      </p:sp>
      <p:pic>
        <p:nvPicPr>
          <p:cNvPr id="11" name="Image 10">
            <a:extLst>
              <a:ext uri="{FF2B5EF4-FFF2-40B4-BE49-F238E27FC236}">
                <a16:creationId xmlns:a16="http://schemas.microsoft.com/office/drawing/2014/main" id="{BFEE8573-91B5-405E-987C-8DF7F270074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91344" y="438602"/>
            <a:ext cx="1944216" cy="11054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ZoneTexte 12">
            <a:extLst>
              <a:ext uri="{FF2B5EF4-FFF2-40B4-BE49-F238E27FC236}">
                <a16:creationId xmlns:a16="http://schemas.microsoft.com/office/drawing/2014/main" id="{3EB34EFF-A5EF-4968-B560-7FAD54893ACA}"/>
              </a:ext>
            </a:extLst>
          </p:cNvPr>
          <p:cNvSpPr txBox="1"/>
          <p:nvPr/>
        </p:nvSpPr>
        <p:spPr>
          <a:xfrm>
            <a:off x="6888088" y="5373216"/>
            <a:ext cx="3720600" cy="923330"/>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Présenté par :</a:t>
            </a:r>
          </a:p>
          <a:p>
            <a:pPr marL="285750" indent="-285750">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Mr. Tarek MEBROUK</a:t>
            </a:r>
          </a:p>
          <a:p>
            <a:pPr marL="285750" indent="-285750">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Mr</a:t>
            </a:r>
            <a:r>
              <a:rPr lang="fr-FR" dirty="0">
                <a:latin typeface="Times New Roman" panose="02020603050405020304" pitchFamily="18" charset="0"/>
                <a:cs typeface="Times New Roman" panose="02020603050405020304" pitchFamily="18" charset="0"/>
              </a:rPr>
              <a:t>. Abdel Samaie BOUAKOUK</a:t>
            </a:r>
          </a:p>
        </p:txBody>
      </p:sp>
    </p:spTree>
    <p:extLst>
      <p:ext uri="{BB962C8B-B14F-4D97-AF65-F5344CB8AC3E}">
        <p14:creationId xmlns:p14="http://schemas.microsoft.com/office/powerpoint/2010/main" val="63299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F9036A72-EF4D-4486-A23C-054FE2E2A8D2}" type="slidenum">
              <a:rPr lang="en-US" smtClean="0"/>
              <a:pPr/>
              <a:t>10</a:t>
            </a:fld>
            <a:endParaRPr lang="en-US"/>
          </a:p>
        </p:txBody>
      </p:sp>
      <p:sp>
        <p:nvSpPr>
          <p:cNvPr id="6" name="ZoneTexte 5">
            <a:extLst>
              <a:ext uri="{FF2B5EF4-FFF2-40B4-BE49-F238E27FC236}">
                <a16:creationId xmlns:a16="http://schemas.microsoft.com/office/drawing/2014/main" id="{83CCF6FC-73A6-4A92-B8B0-7024B8C348A3}"/>
              </a:ext>
            </a:extLst>
          </p:cNvPr>
          <p:cNvSpPr txBox="1"/>
          <p:nvPr/>
        </p:nvSpPr>
        <p:spPr>
          <a:xfrm>
            <a:off x="1160756" y="1186298"/>
            <a:ext cx="3631123" cy="461665"/>
          </a:xfrm>
          <a:prstGeom prst="rect">
            <a:avLst/>
          </a:prstGeom>
          <a:noFill/>
        </p:spPr>
        <p:txBody>
          <a:bodyPr wrap="none" rtlCol="0">
            <a:spAutoFit/>
          </a:bodyPr>
          <a:lstStyle/>
          <a:p>
            <a:pPr algn="r"/>
            <a:r>
              <a:rPr lang="fr-FR" sz="2400" dirty="0" smtClean="0">
                <a:solidFill>
                  <a:srgbClr val="F39C12"/>
                </a:solidFill>
                <a:latin typeface="Copperplate Gothic Bold" panose="020E0705020206020404" pitchFamily="34" charset="0"/>
              </a:rPr>
              <a:t>Modélisation de jeu</a:t>
            </a:r>
            <a:endParaRPr lang="fr-FR" sz="2400" dirty="0">
              <a:solidFill>
                <a:srgbClr val="F39C12"/>
              </a:solidFill>
              <a:latin typeface="Copperplate Gothic Bold" panose="020E0705020206020404" pitchFamily="34" charset="0"/>
            </a:endParaRPr>
          </a:p>
        </p:txBody>
      </p:sp>
      <p:grpSp>
        <p:nvGrpSpPr>
          <p:cNvPr id="7" name="Group 5">
            <a:extLst>
              <a:ext uri="{FF2B5EF4-FFF2-40B4-BE49-F238E27FC236}">
                <a16:creationId xmlns:a16="http://schemas.microsoft.com/office/drawing/2014/main" id="{84EC069A-228E-4044-9609-34678F9E8069}"/>
              </a:ext>
            </a:extLst>
          </p:cNvPr>
          <p:cNvGrpSpPr>
            <a:grpSpLocks noChangeAspect="1"/>
          </p:cNvGrpSpPr>
          <p:nvPr/>
        </p:nvGrpSpPr>
        <p:grpSpPr>
          <a:xfrm>
            <a:off x="483008" y="1124744"/>
            <a:ext cx="584775" cy="584775"/>
            <a:chOff x="1382806" y="3668806"/>
            <a:chExt cx="3025588" cy="3025588"/>
          </a:xfrm>
        </p:grpSpPr>
        <p:sp>
          <p:nvSpPr>
            <p:cNvPr id="8" name="Rectangle 7">
              <a:extLst>
                <a:ext uri="{FF2B5EF4-FFF2-40B4-BE49-F238E27FC236}">
                  <a16:creationId xmlns:a16="http://schemas.microsoft.com/office/drawing/2014/main" id="{17B773F0-FDCB-47A6-90E3-CBC01FC72136}"/>
                </a:ext>
              </a:extLst>
            </p:cNvPr>
            <p:cNvSpPr/>
            <p:nvPr/>
          </p:nvSpPr>
          <p:spPr>
            <a:xfrm>
              <a:off x="1382806" y="3668806"/>
              <a:ext cx="3025588" cy="3025588"/>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7">
              <a:extLst>
                <a:ext uri="{FF2B5EF4-FFF2-40B4-BE49-F238E27FC236}">
                  <a16:creationId xmlns:a16="http://schemas.microsoft.com/office/drawing/2014/main" id="{0D762625-E61C-4DFB-BA6E-7AF3263237D3}"/>
                </a:ext>
              </a:extLst>
            </p:cNvPr>
            <p:cNvSpPr/>
            <p:nvPr/>
          </p:nvSpPr>
          <p:spPr>
            <a:xfrm>
              <a:off x="2338093" y="4265700"/>
              <a:ext cx="1180970" cy="1933171"/>
            </a:xfrm>
            <a:custGeom>
              <a:avLst/>
              <a:gdLst/>
              <a:ahLst/>
              <a:cxnLst/>
              <a:rect l="l" t="t" r="r" b="b"/>
              <a:pathLst>
                <a:path w="1180970" h="1933171">
                  <a:moveTo>
                    <a:pt x="634994" y="0"/>
                  </a:moveTo>
                  <a:cubicBezTo>
                    <a:pt x="672579" y="0"/>
                    <a:pt x="702993" y="742"/>
                    <a:pt x="726237" y="2226"/>
                  </a:cubicBezTo>
                  <a:cubicBezTo>
                    <a:pt x="749481" y="3709"/>
                    <a:pt x="767037" y="6182"/>
                    <a:pt x="778906" y="9644"/>
                  </a:cubicBezTo>
                  <a:cubicBezTo>
                    <a:pt x="790775" y="13106"/>
                    <a:pt x="798688" y="17804"/>
                    <a:pt x="802644" y="23738"/>
                  </a:cubicBezTo>
                  <a:cubicBezTo>
                    <a:pt x="806600" y="29673"/>
                    <a:pt x="808579" y="37091"/>
                    <a:pt x="808579" y="45993"/>
                  </a:cubicBezTo>
                  <a:lnTo>
                    <a:pt x="808579" y="1631994"/>
                  </a:lnTo>
                  <a:lnTo>
                    <a:pt x="1121624" y="1631994"/>
                  </a:lnTo>
                  <a:cubicBezTo>
                    <a:pt x="1130526" y="1631994"/>
                    <a:pt x="1138686" y="1634714"/>
                    <a:pt x="1146104" y="1640154"/>
                  </a:cubicBezTo>
                  <a:cubicBezTo>
                    <a:pt x="1153523" y="1645594"/>
                    <a:pt x="1159952" y="1654248"/>
                    <a:pt x="1165392" y="1666117"/>
                  </a:cubicBezTo>
                  <a:cubicBezTo>
                    <a:pt x="1170832" y="1677986"/>
                    <a:pt x="1174788" y="1693564"/>
                    <a:pt x="1177261" y="1712852"/>
                  </a:cubicBezTo>
                  <a:cubicBezTo>
                    <a:pt x="1179733" y="1732139"/>
                    <a:pt x="1180970" y="1756124"/>
                    <a:pt x="1180970" y="1784808"/>
                  </a:cubicBezTo>
                  <a:cubicBezTo>
                    <a:pt x="1180970" y="1812502"/>
                    <a:pt x="1179486" y="1835993"/>
                    <a:pt x="1176519" y="1855280"/>
                  </a:cubicBezTo>
                  <a:cubicBezTo>
                    <a:pt x="1173552" y="1874567"/>
                    <a:pt x="1169348" y="1889898"/>
                    <a:pt x="1163908" y="1901273"/>
                  </a:cubicBezTo>
                  <a:cubicBezTo>
                    <a:pt x="1158468" y="1912647"/>
                    <a:pt x="1152286" y="1920807"/>
                    <a:pt x="1145363" y="1925753"/>
                  </a:cubicBezTo>
                  <a:cubicBezTo>
                    <a:pt x="1138439" y="1930698"/>
                    <a:pt x="1130526" y="1933171"/>
                    <a:pt x="1121624" y="1933171"/>
                  </a:cubicBezTo>
                  <a:lnTo>
                    <a:pt x="62312" y="1933171"/>
                  </a:lnTo>
                  <a:cubicBezTo>
                    <a:pt x="54400" y="1933171"/>
                    <a:pt x="46982" y="1930698"/>
                    <a:pt x="40058" y="1925753"/>
                  </a:cubicBezTo>
                  <a:cubicBezTo>
                    <a:pt x="33134" y="1920807"/>
                    <a:pt x="26953" y="1912647"/>
                    <a:pt x="21513" y="1901273"/>
                  </a:cubicBezTo>
                  <a:cubicBezTo>
                    <a:pt x="16073" y="1889898"/>
                    <a:pt x="11869" y="1874567"/>
                    <a:pt x="8902" y="1855280"/>
                  </a:cubicBezTo>
                  <a:cubicBezTo>
                    <a:pt x="5934" y="1835993"/>
                    <a:pt x="4451" y="1812502"/>
                    <a:pt x="4451" y="1784808"/>
                  </a:cubicBezTo>
                  <a:cubicBezTo>
                    <a:pt x="4451" y="1756124"/>
                    <a:pt x="5687" y="1732139"/>
                    <a:pt x="8160" y="1712852"/>
                  </a:cubicBezTo>
                  <a:cubicBezTo>
                    <a:pt x="10633" y="1693564"/>
                    <a:pt x="14589" y="1677986"/>
                    <a:pt x="20029" y="1666117"/>
                  </a:cubicBezTo>
                  <a:cubicBezTo>
                    <a:pt x="25469" y="1654248"/>
                    <a:pt x="31651" y="1645594"/>
                    <a:pt x="38574" y="1640154"/>
                  </a:cubicBezTo>
                  <a:cubicBezTo>
                    <a:pt x="45498" y="1634714"/>
                    <a:pt x="53411" y="1631994"/>
                    <a:pt x="62312" y="1631994"/>
                  </a:cubicBezTo>
                  <a:lnTo>
                    <a:pt x="419867" y="1631994"/>
                  </a:lnTo>
                  <a:lnTo>
                    <a:pt x="419867" y="382777"/>
                  </a:lnTo>
                  <a:lnTo>
                    <a:pt x="111272" y="553394"/>
                  </a:lnTo>
                  <a:cubicBezTo>
                    <a:pt x="88523" y="564274"/>
                    <a:pt x="69978" y="570951"/>
                    <a:pt x="55636" y="573423"/>
                  </a:cubicBezTo>
                  <a:cubicBezTo>
                    <a:pt x="41294" y="575896"/>
                    <a:pt x="29920" y="572929"/>
                    <a:pt x="21513" y="564522"/>
                  </a:cubicBezTo>
                  <a:cubicBezTo>
                    <a:pt x="13105" y="556114"/>
                    <a:pt x="7418" y="541525"/>
                    <a:pt x="4451" y="520755"/>
                  </a:cubicBezTo>
                  <a:cubicBezTo>
                    <a:pt x="1484" y="499984"/>
                    <a:pt x="0" y="470806"/>
                    <a:pt x="0" y="433220"/>
                  </a:cubicBezTo>
                  <a:cubicBezTo>
                    <a:pt x="0" y="409482"/>
                    <a:pt x="494" y="389948"/>
                    <a:pt x="1484" y="374617"/>
                  </a:cubicBezTo>
                  <a:cubicBezTo>
                    <a:pt x="2473" y="359286"/>
                    <a:pt x="4945" y="346181"/>
                    <a:pt x="8902" y="335301"/>
                  </a:cubicBezTo>
                  <a:cubicBezTo>
                    <a:pt x="12858" y="324421"/>
                    <a:pt x="18298" y="315519"/>
                    <a:pt x="25222" y="308595"/>
                  </a:cubicBezTo>
                  <a:cubicBezTo>
                    <a:pt x="32145" y="301672"/>
                    <a:pt x="41542" y="294254"/>
                    <a:pt x="53411" y="286341"/>
                  </a:cubicBezTo>
                  <a:lnTo>
                    <a:pt x="465860" y="19288"/>
                  </a:lnTo>
                  <a:cubicBezTo>
                    <a:pt x="470805" y="15331"/>
                    <a:pt x="476987" y="12117"/>
                    <a:pt x="484405" y="9644"/>
                  </a:cubicBezTo>
                  <a:cubicBezTo>
                    <a:pt x="491823" y="7171"/>
                    <a:pt x="501467" y="5193"/>
                    <a:pt x="513336" y="3709"/>
                  </a:cubicBezTo>
                  <a:cubicBezTo>
                    <a:pt x="525205" y="2226"/>
                    <a:pt x="540783" y="1237"/>
                    <a:pt x="560070" y="742"/>
                  </a:cubicBezTo>
                  <a:cubicBezTo>
                    <a:pt x="579358" y="248"/>
                    <a:pt x="604332" y="0"/>
                    <a:pt x="6349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8">
              <a:extLst>
                <a:ext uri="{FF2B5EF4-FFF2-40B4-BE49-F238E27FC236}">
                  <a16:creationId xmlns:a16="http://schemas.microsoft.com/office/drawing/2014/main" id="{A5E45610-9B54-43BB-A6F7-32BEE8BEC58D}"/>
                </a:ext>
              </a:extLst>
            </p:cNvPr>
            <p:cNvSpPr/>
            <p:nvPr/>
          </p:nvSpPr>
          <p:spPr>
            <a:xfrm>
              <a:off x="2361975" y="4296064"/>
              <a:ext cx="2046419" cy="2398330"/>
            </a:xfrm>
            <a:custGeom>
              <a:avLst/>
              <a:gdLst>
                <a:gd name="connsiteX0" fmla="*/ 395986 w 2046419"/>
                <a:gd name="connsiteY0" fmla="*/ 352414 h 2398330"/>
                <a:gd name="connsiteX1" fmla="*/ 395987 w 2046419"/>
                <a:gd name="connsiteY1" fmla="*/ 879025 h 2398330"/>
                <a:gd name="connsiteX2" fmla="*/ 0 w 2046419"/>
                <a:gd name="connsiteY2" fmla="*/ 535520 h 2398330"/>
                <a:gd name="connsiteX3" fmla="*/ 12468 w 2046419"/>
                <a:gd name="connsiteY3" fmla="*/ 542690 h 2398330"/>
                <a:gd name="connsiteX4" fmla="*/ 31755 w 2046419"/>
                <a:gd name="connsiteY4" fmla="*/ 543060 h 2398330"/>
                <a:gd name="connsiteX5" fmla="*/ 87391 w 2046419"/>
                <a:gd name="connsiteY5" fmla="*/ 523032 h 2398330"/>
                <a:gd name="connsiteX6" fmla="*/ 780529 w 2046419"/>
                <a:gd name="connsiteY6" fmla="*/ 0 h 2398330"/>
                <a:gd name="connsiteX7" fmla="*/ 2046419 w 2046419"/>
                <a:gd name="connsiteY7" fmla="*/ 1098117 h 2398330"/>
                <a:gd name="connsiteX8" fmla="*/ 2046419 w 2046419"/>
                <a:gd name="connsiteY8" fmla="*/ 2398330 h 2398330"/>
                <a:gd name="connsiteX9" fmla="*/ 599559 w 2046419"/>
                <a:gd name="connsiteY9" fmla="*/ 2398330 h 2398330"/>
                <a:gd name="connsiteX10" fmla="*/ 22023 w 2046419"/>
                <a:gd name="connsiteY10" fmla="*/ 1897337 h 2398330"/>
                <a:gd name="connsiteX11" fmla="*/ 38430 w 2046419"/>
                <a:gd name="connsiteY11" fmla="*/ 1902806 h 2398330"/>
                <a:gd name="connsiteX12" fmla="*/ 1097742 w 2046419"/>
                <a:gd name="connsiteY12" fmla="*/ 1902806 h 2398330"/>
                <a:gd name="connsiteX13" fmla="*/ 1121481 w 2046419"/>
                <a:gd name="connsiteY13" fmla="*/ 1895388 h 2398330"/>
                <a:gd name="connsiteX14" fmla="*/ 1140026 w 2046419"/>
                <a:gd name="connsiteY14" fmla="*/ 1870908 h 2398330"/>
                <a:gd name="connsiteX15" fmla="*/ 1152637 w 2046419"/>
                <a:gd name="connsiteY15" fmla="*/ 1824915 h 2398330"/>
                <a:gd name="connsiteX16" fmla="*/ 1157088 w 2046419"/>
                <a:gd name="connsiteY16" fmla="*/ 1754443 h 2398330"/>
                <a:gd name="connsiteX17" fmla="*/ 1153379 w 2046419"/>
                <a:gd name="connsiteY17" fmla="*/ 1682487 h 2398330"/>
                <a:gd name="connsiteX18" fmla="*/ 1141510 w 2046419"/>
                <a:gd name="connsiteY18" fmla="*/ 1635752 h 2398330"/>
                <a:gd name="connsiteX19" fmla="*/ 1122222 w 2046419"/>
                <a:gd name="connsiteY19" fmla="*/ 1609789 h 2398330"/>
                <a:gd name="connsiteX20" fmla="*/ 1097742 w 2046419"/>
                <a:gd name="connsiteY20" fmla="*/ 1601629 h 2398330"/>
                <a:gd name="connsiteX21" fmla="*/ 784697 w 2046419"/>
                <a:gd name="connsiteY21" fmla="*/ 1601629 h 2398330"/>
                <a:gd name="connsiteX22" fmla="*/ 784697 w 2046419"/>
                <a:gd name="connsiteY22" fmla="*/ 15628 h 239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46419" h="2398330">
                  <a:moveTo>
                    <a:pt x="395986" y="352414"/>
                  </a:moveTo>
                  <a:lnTo>
                    <a:pt x="395987" y="879025"/>
                  </a:lnTo>
                  <a:lnTo>
                    <a:pt x="0" y="535520"/>
                  </a:lnTo>
                  <a:lnTo>
                    <a:pt x="12468" y="542690"/>
                  </a:lnTo>
                  <a:cubicBezTo>
                    <a:pt x="18154" y="544173"/>
                    <a:pt x="24585" y="544297"/>
                    <a:pt x="31755" y="543060"/>
                  </a:cubicBezTo>
                  <a:cubicBezTo>
                    <a:pt x="46097" y="540588"/>
                    <a:pt x="64642" y="533911"/>
                    <a:pt x="87391" y="523032"/>
                  </a:cubicBezTo>
                  <a:close/>
                  <a:moveTo>
                    <a:pt x="780529" y="0"/>
                  </a:moveTo>
                  <a:lnTo>
                    <a:pt x="2046419" y="1098117"/>
                  </a:lnTo>
                  <a:lnTo>
                    <a:pt x="2046419" y="2398330"/>
                  </a:lnTo>
                  <a:lnTo>
                    <a:pt x="599559" y="2398330"/>
                  </a:lnTo>
                  <a:lnTo>
                    <a:pt x="22023" y="1897337"/>
                  </a:lnTo>
                  <a:lnTo>
                    <a:pt x="38430" y="1902806"/>
                  </a:lnTo>
                  <a:lnTo>
                    <a:pt x="1097742" y="1902806"/>
                  </a:lnTo>
                  <a:cubicBezTo>
                    <a:pt x="1106644" y="1902806"/>
                    <a:pt x="1114557" y="1900333"/>
                    <a:pt x="1121481" y="1895388"/>
                  </a:cubicBezTo>
                  <a:cubicBezTo>
                    <a:pt x="1128404" y="1890442"/>
                    <a:pt x="1134586" y="1882282"/>
                    <a:pt x="1140026" y="1870908"/>
                  </a:cubicBezTo>
                  <a:cubicBezTo>
                    <a:pt x="1145466" y="1859533"/>
                    <a:pt x="1149670" y="1844202"/>
                    <a:pt x="1152637" y="1824915"/>
                  </a:cubicBezTo>
                  <a:cubicBezTo>
                    <a:pt x="1155604" y="1805628"/>
                    <a:pt x="1157088" y="1782137"/>
                    <a:pt x="1157088" y="1754443"/>
                  </a:cubicBezTo>
                  <a:cubicBezTo>
                    <a:pt x="1157088" y="1725759"/>
                    <a:pt x="1155851" y="1701774"/>
                    <a:pt x="1153379" y="1682487"/>
                  </a:cubicBezTo>
                  <a:cubicBezTo>
                    <a:pt x="1150906" y="1663199"/>
                    <a:pt x="1146950" y="1647621"/>
                    <a:pt x="1141510" y="1635752"/>
                  </a:cubicBezTo>
                  <a:cubicBezTo>
                    <a:pt x="1136070" y="1623883"/>
                    <a:pt x="1129641" y="1615229"/>
                    <a:pt x="1122222" y="1609789"/>
                  </a:cubicBezTo>
                  <a:cubicBezTo>
                    <a:pt x="1114804" y="1604349"/>
                    <a:pt x="1106644" y="1601629"/>
                    <a:pt x="1097742" y="1601629"/>
                  </a:cubicBezTo>
                  <a:lnTo>
                    <a:pt x="784697" y="1601629"/>
                  </a:lnTo>
                  <a:lnTo>
                    <a:pt x="784697" y="15628"/>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1" name="Title 5">
            <a:extLst>
              <a:ext uri="{FF2B5EF4-FFF2-40B4-BE49-F238E27FC236}">
                <a16:creationId xmlns:a16="http://schemas.microsoft.com/office/drawing/2014/main" id="{F3F9C724-394D-44E0-BF4F-1ABFA91E7449}"/>
              </a:ext>
            </a:extLst>
          </p:cNvPr>
          <p:cNvSpPr txBox="1">
            <a:spLocks/>
          </p:cNvSpPr>
          <p:nvPr/>
        </p:nvSpPr>
        <p:spPr>
          <a:xfrm>
            <a:off x="152400" y="304206"/>
            <a:ext cx="4647456" cy="892546"/>
          </a:xfrm>
          <a:prstGeom prst="rect">
            <a:avLst/>
          </a:prstGeom>
          <a:noFill/>
        </p:spPr>
        <p:txBody>
          <a:bodyPr anchor="ctr">
            <a:norm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fr-FR" sz="4000" dirty="0">
                <a:solidFill>
                  <a:srgbClr val="49CEEF"/>
                </a:solidFill>
              </a:rPr>
              <a:t>Approche proposée</a:t>
            </a:r>
          </a:p>
        </p:txBody>
      </p:sp>
      <p:sp>
        <p:nvSpPr>
          <p:cNvPr id="13" name="ZoneTexte 12">
            <a:extLst>
              <a:ext uri="{FF2B5EF4-FFF2-40B4-BE49-F238E27FC236}">
                <a16:creationId xmlns:a16="http://schemas.microsoft.com/office/drawing/2014/main" id="{753CEADB-D2B0-4D58-8CEA-01753B554360}"/>
              </a:ext>
            </a:extLst>
          </p:cNvPr>
          <p:cNvSpPr txBox="1"/>
          <p:nvPr/>
        </p:nvSpPr>
        <p:spPr>
          <a:xfrm>
            <a:off x="479376" y="1916832"/>
            <a:ext cx="2895344"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smtClean="0">
                <a:solidFill>
                  <a:schemeClr val="bg2">
                    <a:lumMod val="50000"/>
                  </a:schemeClr>
                </a:solidFill>
                <a:latin typeface="Times New Roman" panose="02020603050405020304" pitchFamily="18" charset="0"/>
                <a:cs typeface="Times New Roman" panose="02020603050405020304" pitchFamily="18" charset="0"/>
              </a:rPr>
              <a:t>Modélisation des états :</a:t>
            </a:r>
            <a:endParaRPr lang="fr-FR" sz="20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2" name="ZoneTexte 11">
            <a:extLst>
              <a:ext uri="{FF2B5EF4-FFF2-40B4-BE49-F238E27FC236}">
                <a16:creationId xmlns:a16="http://schemas.microsoft.com/office/drawing/2014/main" id="{753CEADB-D2B0-4D58-8CEA-01753B554360}"/>
              </a:ext>
            </a:extLst>
          </p:cNvPr>
          <p:cNvSpPr txBox="1"/>
          <p:nvPr/>
        </p:nvSpPr>
        <p:spPr>
          <a:xfrm>
            <a:off x="473926" y="4649236"/>
            <a:ext cx="3151825"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smtClean="0">
                <a:solidFill>
                  <a:schemeClr val="bg2">
                    <a:lumMod val="50000"/>
                  </a:schemeClr>
                </a:solidFill>
                <a:latin typeface="Times New Roman" panose="02020603050405020304" pitchFamily="18" charset="0"/>
                <a:cs typeface="Times New Roman" panose="02020603050405020304" pitchFamily="18" charset="0"/>
              </a:rPr>
              <a:t>Modélisation des actions :</a:t>
            </a:r>
            <a:endParaRPr lang="fr-FR" sz="20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4" name="文本框 36">
            <a:extLst>
              <a:ext uri="{FF2B5EF4-FFF2-40B4-BE49-F238E27FC236}">
                <a16:creationId xmlns:a16="http://schemas.microsoft.com/office/drawing/2014/main" id="{880A0410-EF19-4593-8281-5EE963EFD79D}"/>
              </a:ext>
            </a:extLst>
          </p:cNvPr>
          <p:cNvSpPr txBox="1"/>
          <p:nvPr/>
        </p:nvSpPr>
        <p:spPr>
          <a:xfrm>
            <a:off x="473926" y="2306114"/>
            <a:ext cx="5184576" cy="1169551"/>
          </a:xfrm>
          <a:prstGeom prst="rect">
            <a:avLst/>
          </a:prstGeom>
          <a:noFill/>
        </p:spPr>
        <p:txBody>
          <a:bodyPr wrap="square" rtlCol="0">
            <a:spAutoFit/>
          </a:bodyPr>
          <a:lstStyle/>
          <a:p>
            <a:pPr marL="285750" indent="-285750" algn="just">
              <a:buFont typeface="Arial" panose="020B0604020202020204" pitchFamily="34" charset="0"/>
              <a:buChar char="•"/>
            </a:pPr>
            <a:r>
              <a:rPr lang="fr-FR" sz="1400" dirty="0" smtClean="0">
                <a:latin typeface="Times New Roman" panose="02020603050405020304" pitchFamily="18" charset="0"/>
                <a:cs typeface="Times New Roman" panose="02020603050405020304" pitchFamily="18" charset="0"/>
              </a:rPr>
              <a:t>Chaque Agent à un symbole (soit 1 ou 2).</a:t>
            </a:r>
          </a:p>
          <a:p>
            <a:pPr marL="285750" indent="-285750" algn="just">
              <a:buFont typeface="Arial" panose="020B0604020202020204" pitchFamily="34" charset="0"/>
              <a:buChar char="•"/>
            </a:pPr>
            <a:r>
              <a:rPr lang="fr-FR" sz="1400" dirty="0" smtClean="0">
                <a:latin typeface="Times New Roman" panose="02020603050405020304" pitchFamily="18" charset="0"/>
                <a:cs typeface="Times New Roman" panose="02020603050405020304" pitchFamily="18" charset="0"/>
              </a:rPr>
              <a:t>Une état du système représente l’état courante de la matrice du jeu (avec comme valeur[0, 1, 2]).</a:t>
            </a:r>
          </a:p>
          <a:p>
            <a:pPr marL="285750" indent="-285750" algn="just">
              <a:buFont typeface="Arial" panose="020B0604020202020204" pitchFamily="34" charset="0"/>
              <a:buChar char="•"/>
            </a:pPr>
            <a:r>
              <a:rPr lang="fr-FR" sz="1400" dirty="0" smtClean="0">
                <a:latin typeface="Times New Roman" panose="02020603050405020304" pitchFamily="18" charset="0"/>
                <a:cs typeface="Times New Roman" panose="02020603050405020304" pitchFamily="18" charset="0"/>
              </a:rPr>
              <a:t>Pour la sauvegarde des états dans la table Q-Table, on convertie la matrice en un tableau de caractère.</a:t>
            </a:r>
            <a:endParaRPr lang="fr-FR" sz="1400" dirty="0">
              <a:latin typeface="Times New Roman" panose="02020603050405020304" pitchFamily="18" charset="0"/>
              <a:cs typeface="Times New Roman" panose="02020603050405020304" pitchFamily="18" charset="0"/>
            </a:endParaRPr>
          </a:p>
        </p:txBody>
      </p:sp>
      <p:sp>
        <p:nvSpPr>
          <p:cNvPr id="15" name="文本框 36">
            <a:extLst>
              <a:ext uri="{FF2B5EF4-FFF2-40B4-BE49-F238E27FC236}">
                <a16:creationId xmlns:a16="http://schemas.microsoft.com/office/drawing/2014/main" id="{880A0410-EF19-4593-8281-5EE963EFD79D}"/>
              </a:ext>
            </a:extLst>
          </p:cNvPr>
          <p:cNvSpPr txBox="1"/>
          <p:nvPr/>
        </p:nvSpPr>
        <p:spPr>
          <a:xfrm>
            <a:off x="483008" y="5066020"/>
            <a:ext cx="5184576" cy="523220"/>
          </a:xfrm>
          <a:prstGeom prst="rect">
            <a:avLst/>
          </a:prstGeom>
          <a:noFill/>
        </p:spPr>
        <p:txBody>
          <a:bodyPr wrap="square" rtlCol="0">
            <a:spAutoFit/>
          </a:bodyPr>
          <a:lstStyle/>
          <a:p>
            <a:pPr marL="285750" indent="-285750" algn="just">
              <a:buFont typeface="Arial" panose="020B0604020202020204" pitchFamily="34" charset="0"/>
              <a:buChar char="•"/>
            </a:pPr>
            <a:r>
              <a:rPr lang="fr-FR" sz="1400" dirty="0" smtClean="0">
                <a:latin typeface="Times New Roman" panose="02020603050405020304" pitchFamily="18" charset="0"/>
                <a:cs typeface="Times New Roman" panose="02020603050405020304" pitchFamily="18" charset="0"/>
              </a:rPr>
              <a:t>Chaque case disponible dans la matrice courante du jeu représente une action possible pour l’agent de l’apprentissage.</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8008" y="1280048"/>
            <a:ext cx="4386436" cy="2364976"/>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048" y="4288858"/>
            <a:ext cx="1679408" cy="2077544"/>
          </a:xfrm>
          <a:prstGeom prst="rect">
            <a:avLst/>
          </a:prstGeom>
        </p:spPr>
      </p:pic>
    </p:spTree>
    <p:extLst>
      <p:ext uri="{BB962C8B-B14F-4D97-AF65-F5344CB8AC3E}">
        <p14:creationId xmlns:p14="http://schemas.microsoft.com/office/powerpoint/2010/main" val="3601864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F9036A72-EF4D-4486-A23C-054FE2E2A8D2}" type="slidenum">
              <a:rPr lang="en-US" smtClean="0"/>
              <a:pPr/>
              <a:t>11</a:t>
            </a:fld>
            <a:endParaRPr lang="en-US"/>
          </a:p>
        </p:txBody>
      </p:sp>
      <p:sp>
        <p:nvSpPr>
          <p:cNvPr id="6" name="ZoneTexte 5">
            <a:extLst>
              <a:ext uri="{FF2B5EF4-FFF2-40B4-BE49-F238E27FC236}">
                <a16:creationId xmlns:a16="http://schemas.microsoft.com/office/drawing/2014/main" id="{83CCF6FC-73A6-4A92-B8B0-7024B8C348A3}"/>
              </a:ext>
            </a:extLst>
          </p:cNvPr>
          <p:cNvSpPr txBox="1"/>
          <p:nvPr/>
        </p:nvSpPr>
        <p:spPr>
          <a:xfrm>
            <a:off x="1160756" y="1186298"/>
            <a:ext cx="3631123" cy="461665"/>
          </a:xfrm>
          <a:prstGeom prst="rect">
            <a:avLst/>
          </a:prstGeom>
          <a:noFill/>
        </p:spPr>
        <p:txBody>
          <a:bodyPr wrap="none" rtlCol="0">
            <a:spAutoFit/>
          </a:bodyPr>
          <a:lstStyle/>
          <a:p>
            <a:pPr algn="r"/>
            <a:r>
              <a:rPr lang="fr-FR" sz="2400" dirty="0" smtClean="0">
                <a:solidFill>
                  <a:srgbClr val="F39C12"/>
                </a:solidFill>
                <a:latin typeface="Copperplate Gothic Bold" panose="020E0705020206020404" pitchFamily="34" charset="0"/>
              </a:rPr>
              <a:t>Modélisation de jeu</a:t>
            </a:r>
            <a:endParaRPr lang="fr-FR" sz="2400" dirty="0">
              <a:solidFill>
                <a:srgbClr val="F39C12"/>
              </a:solidFill>
              <a:latin typeface="Copperplate Gothic Bold" panose="020E0705020206020404" pitchFamily="34" charset="0"/>
            </a:endParaRPr>
          </a:p>
        </p:txBody>
      </p:sp>
      <p:grpSp>
        <p:nvGrpSpPr>
          <p:cNvPr id="7" name="Group 5">
            <a:extLst>
              <a:ext uri="{FF2B5EF4-FFF2-40B4-BE49-F238E27FC236}">
                <a16:creationId xmlns:a16="http://schemas.microsoft.com/office/drawing/2014/main" id="{84EC069A-228E-4044-9609-34678F9E8069}"/>
              </a:ext>
            </a:extLst>
          </p:cNvPr>
          <p:cNvGrpSpPr>
            <a:grpSpLocks noChangeAspect="1"/>
          </p:cNvGrpSpPr>
          <p:nvPr/>
        </p:nvGrpSpPr>
        <p:grpSpPr>
          <a:xfrm>
            <a:off x="483008" y="1124744"/>
            <a:ext cx="584775" cy="584775"/>
            <a:chOff x="1382806" y="3668806"/>
            <a:chExt cx="3025588" cy="3025588"/>
          </a:xfrm>
        </p:grpSpPr>
        <p:sp>
          <p:nvSpPr>
            <p:cNvPr id="8" name="Rectangle 7">
              <a:extLst>
                <a:ext uri="{FF2B5EF4-FFF2-40B4-BE49-F238E27FC236}">
                  <a16:creationId xmlns:a16="http://schemas.microsoft.com/office/drawing/2014/main" id="{17B773F0-FDCB-47A6-90E3-CBC01FC72136}"/>
                </a:ext>
              </a:extLst>
            </p:cNvPr>
            <p:cNvSpPr/>
            <p:nvPr/>
          </p:nvSpPr>
          <p:spPr>
            <a:xfrm>
              <a:off x="1382806" y="3668806"/>
              <a:ext cx="3025588" cy="3025588"/>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7">
              <a:extLst>
                <a:ext uri="{FF2B5EF4-FFF2-40B4-BE49-F238E27FC236}">
                  <a16:creationId xmlns:a16="http://schemas.microsoft.com/office/drawing/2014/main" id="{0D762625-E61C-4DFB-BA6E-7AF3263237D3}"/>
                </a:ext>
              </a:extLst>
            </p:cNvPr>
            <p:cNvSpPr/>
            <p:nvPr/>
          </p:nvSpPr>
          <p:spPr>
            <a:xfrm>
              <a:off x="2338093" y="4265700"/>
              <a:ext cx="1180970" cy="1933171"/>
            </a:xfrm>
            <a:custGeom>
              <a:avLst/>
              <a:gdLst/>
              <a:ahLst/>
              <a:cxnLst/>
              <a:rect l="l" t="t" r="r" b="b"/>
              <a:pathLst>
                <a:path w="1180970" h="1933171">
                  <a:moveTo>
                    <a:pt x="634994" y="0"/>
                  </a:moveTo>
                  <a:cubicBezTo>
                    <a:pt x="672579" y="0"/>
                    <a:pt x="702993" y="742"/>
                    <a:pt x="726237" y="2226"/>
                  </a:cubicBezTo>
                  <a:cubicBezTo>
                    <a:pt x="749481" y="3709"/>
                    <a:pt x="767037" y="6182"/>
                    <a:pt x="778906" y="9644"/>
                  </a:cubicBezTo>
                  <a:cubicBezTo>
                    <a:pt x="790775" y="13106"/>
                    <a:pt x="798688" y="17804"/>
                    <a:pt x="802644" y="23738"/>
                  </a:cubicBezTo>
                  <a:cubicBezTo>
                    <a:pt x="806600" y="29673"/>
                    <a:pt x="808579" y="37091"/>
                    <a:pt x="808579" y="45993"/>
                  </a:cubicBezTo>
                  <a:lnTo>
                    <a:pt x="808579" y="1631994"/>
                  </a:lnTo>
                  <a:lnTo>
                    <a:pt x="1121624" y="1631994"/>
                  </a:lnTo>
                  <a:cubicBezTo>
                    <a:pt x="1130526" y="1631994"/>
                    <a:pt x="1138686" y="1634714"/>
                    <a:pt x="1146104" y="1640154"/>
                  </a:cubicBezTo>
                  <a:cubicBezTo>
                    <a:pt x="1153523" y="1645594"/>
                    <a:pt x="1159952" y="1654248"/>
                    <a:pt x="1165392" y="1666117"/>
                  </a:cubicBezTo>
                  <a:cubicBezTo>
                    <a:pt x="1170832" y="1677986"/>
                    <a:pt x="1174788" y="1693564"/>
                    <a:pt x="1177261" y="1712852"/>
                  </a:cubicBezTo>
                  <a:cubicBezTo>
                    <a:pt x="1179733" y="1732139"/>
                    <a:pt x="1180970" y="1756124"/>
                    <a:pt x="1180970" y="1784808"/>
                  </a:cubicBezTo>
                  <a:cubicBezTo>
                    <a:pt x="1180970" y="1812502"/>
                    <a:pt x="1179486" y="1835993"/>
                    <a:pt x="1176519" y="1855280"/>
                  </a:cubicBezTo>
                  <a:cubicBezTo>
                    <a:pt x="1173552" y="1874567"/>
                    <a:pt x="1169348" y="1889898"/>
                    <a:pt x="1163908" y="1901273"/>
                  </a:cubicBezTo>
                  <a:cubicBezTo>
                    <a:pt x="1158468" y="1912647"/>
                    <a:pt x="1152286" y="1920807"/>
                    <a:pt x="1145363" y="1925753"/>
                  </a:cubicBezTo>
                  <a:cubicBezTo>
                    <a:pt x="1138439" y="1930698"/>
                    <a:pt x="1130526" y="1933171"/>
                    <a:pt x="1121624" y="1933171"/>
                  </a:cubicBezTo>
                  <a:lnTo>
                    <a:pt x="62312" y="1933171"/>
                  </a:lnTo>
                  <a:cubicBezTo>
                    <a:pt x="54400" y="1933171"/>
                    <a:pt x="46982" y="1930698"/>
                    <a:pt x="40058" y="1925753"/>
                  </a:cubicBezTo>
                  <a:cubicBezTo>
                    <a:pt x="33134" y="1920807"/>
                    <a:pt x="26953" y="1912647"/>
                    <a:pt x="21513" y="1901273"/>
                  </a:cubicBezTo>
                  <a:cubicBezTo>
                    <a:pt x="16073" y="1889898"/>
                    <a:pt x="11869" y="1874567"/>
                    <a:pt x="8902" y="1855280"/>
                  </a:cubicBezTo>
                  <a:cubicBezTo>
                    <a:pt x="5934" y="1835993"/>
                    <a:pt x="4451" y="1812502"/>
                    <a:pt x="4451" y="1784808"/>
                  </a:cubicBezTo>
                  <a:cubicBezTo>
                    <a:pt x="4451" y="1756124"/>
                    <a:pt x="5687" y="1732139"/>
                    <a:pt x="8160" y="1712852"/>
                  </a:cubicBezTo>
                  <a:cubicBezTo>
                    <a:pt x="10633" y="1693564"/>
                    <a:pt x="14589" y="1677986"/>
                    <a:pt x="20029" y="1666117"/>
                  </a:cubicBezTo>
                  <a:cubicBezTo>
                    <a:pt x="25469" y="1654248"/>
                    <a:pt x="31651" y="1645594"/>
                    <a:pt x="38574" y="1640154"/>
                  </a:cubicBezTo>
                  <a:cubicBezTo>
                    <a:pt x="45498" y="1634714"/>
                    <a:pt x="53411" y="1631994"/>
                    <a:pt x="62312" y="1631994"/>
                  </a:cubicBezTo>
                  <a:lnTo>
                    <a:pt x="419867" y="1631994"/>
                  </a:lnTo>
                  <a:lnTo>
                    <a:pt x="419867" y="382777"/>
                  </a:lnTo>
                  <a:lnTo>
                    <a:pt x="111272" y="553394"/>
                  </a:lnTo>
                  <a:cubicBezTo>
                    <a:pt x="88523" y="564274"/>
                    <a:pt x="69978" y="570951"/>
                    <a:pt x="55636" y="573423"/>
                  </a:cubicBezTo>
                  <a:cubicBezTo>
                    <a:pt x="41294" y="575896"/>
                    <a:pt x="29920" y="572929"/>
                    <a:pt x="21513" y="564522"/>
                  </a:cubicBezTo>
                  <a:cubicBezTo>
                    <a:pt x="13105" y="556114"/>
                    <a:pt x="7418" y="541525"/>
                    <a:pt x="4451" y="520755"/>
                  </a:cubicBezTo>
                  <a:cubicBezTo>
                    <a:pt x="1484" y="499984"/>
                    <a:pt x="0" y="470806"/>
                    <a:pt x="0" y="433220"/>
                  </a:cubicBezTo>
                  <a:cubicBezTo>
                    <a:pt x="0" y="409482"/>
                    <a:pt x="494" y="389948"/>
                    <a:pt x="1484" y="374617"/>
                  </a:cubicBezTo>
                  <a:cubicBezTo>
                    <a:pt x="2473" y="359286"/>
                    <a:pt x="4945" y="346181"/>
                    <a:pt x="8902" y="335301"/>
                  </a:cubicBezTo>
                  <a:cubicBezTo>
                    <a:pt x="12858" y="324421"/>
                    <a:pt x="18298" y="315519"/>
                    <a:pt x="25222" y="308595"/>
                  </a:cubicBezTo>
                  <a:cubicBezTo>
                    <a:pt x="32145" y="301672"/>
                    <a:pt x="41542" y="294254"/>
                    <a:pt x="53411" y="286341"/>
                  </a:cubicBezTo>
                  <a:lnTo>
                    <a:pt x="465860" y="19288"/>
                  </a:lnTo>
                  <a:cubicBezTo>
                    <a:pt x="470805" y="15331"/>
                    <a:pt x="476987" y="12117"/>
                    <a:pt x="484405" y="9644"/>
                  </a:cubicBezTo>
                  <a:cubicBezTo>
                    <a:pt x="491823" y="7171"/>
                    <a:pt x="501467" y="5193"/>
                    <a:pt x="513336" y="3709"/>
                  </a:cubicBezTo>
                  <a:cubicBezTo>
                    <a:pt x="525205" y="2226"/>
                    <a:pt x="540783" y="1237"/>
                    <a:pt x="560070" y="742"/>
                  </a:cubicBezTo>
                  <a:cubicBezTo>
                    <a:pt x="579358" y="248"/>
                    <a:pt x="604332" y="0"/>
                    <a:pt x="6349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8">
              <a:extLst>
                <a:ext uri="{FF2B5EF4-FFF2-40B4-BE49-F238E27FC236}">
                  <a16:creationId xmlns:a16="http://schemas.microsoft.com/office/drawing/2014/main" id="{A5E45610-9B54-43BB-A6F7-32BEE8BEC58D}"/>
                </a:ext>
              </a:extLst>
            </p:cNvPr>
            <p:cNvSpPr/>
            <p:nvPr/>
          </p:nvSpPr>
          <p:spPr>
            <a:xfrm>
              <a:off x="2361975" y="4296064"/>
              <a:ext cx="2046419" cy="2398330"/>
            </a:xfrm>
            <a:custGeom>
              <a:avLst/>
              <a:gdLst>
                <a:gd name="connsiteX0" fmla="*/ 395986 w 2046419"/>
                <a:gd name="connsiteY0" fmla="*/ 352414 h 2398330"/>
                <a:gd name="connsiteX1" fmla="*/ 395987 w 2046419"/>
                <a:gd name="connsiteY1" fmla="*/ 879025 h 2398330"/>
                <a:gd name="connsiteX2" fmla="*/ 0 w 2046419"/>
                <a:gd name="connsiteY2" fmla="*/ 535520 h 2398330"/>
                <a:gd name="connsiteX3" fmla="*/ 12468 w 2046419"/>
                <a:gd name="connsiteY3" fmla="*/ 542690 h 2398330"/>
                <a:gd name="connsiteX4" fmla="*/ 31755 w 2046419"/>
                <a:gd name="connsiteY4" fmla="*/ 543060 h 2398330"/>
                <a:gd name="connsiteX5" fmla="*/ 87391 w 2046419"/>
                <a:gd name="connsiteY5" fmla="*/ 523032 h 2398330"/>
                <a:gd name="connsiteX6" fmla="*/ 780529 w 2046419"/>
                <a:gd name="connsiteY6" fmla="*/ 0 h 2398330"/>
                <a:gd name="connsiteX7" fmla="*/ 2046419 w 2046419"/>
                <a:gd name="connsiteY7" fmla="*/ 1098117 h 2398330"/>
                <a:gd name="connsiteX8" fmla="*/ 2046419 w 2046419"/>
                <a:gd name="connsiteY8" fmla="*/ 2398330 h 2398330"/>
                <a:gd name="connsiteX9" fmla="*/ 599559 w 2046419"/>
                <a:gd name="connsiteY9" fmla="*/ 2398330 h 2398330"/>
                <a:gd name="connsiteX10" fmla="*/ 22023 w 2046419"/>
                <a:gd name="connsiteY10" fmla="*/ 1897337 h 2398330"/>
                <a:gd name="connsiteX11" fmla="*/ 38430 w 2046419"/>
                <a:gd name="connsiteY11" fmla="*/ 1902806 h 2398330"/>
                <a:gd name="connsiteX12" fmla="*/ 1097742 w 2046419"/>
                <a:gd name="connsiteY12" fmla="*/ 1902806 h 2398330"/>
                <a:gd name="connsiteX13" fmla="*/ 1121481 w 2046419"/>
                <a:gd name="connsiteY13" fmla="*/ 1895388 h 2398330"/>
                <a:gd name="connsiteX14" fmla="*/ 1140026 w 2046419"/>
                <a:gd name="connsiteY14" fmla="*/ 1870908 h 2398330"/>
                <a:gd name="connsiteX15" fmla="*/ 1152637 w 2046419"/>
                <a:gd name="connsiteY15" fmla="*/ 1824915 h 2398330"/>
                <a:gd name="connsiteX16" fmla="*/ 1157088 w 2046419"/>
                <a:gd name="connsiteY16" fmla="*/ 1754443 h 2398330"/>
                <a:gd name="connsiteX17" fmla="*/ 1153379 w 2046419"/>
                <a:gd name="connsiteY17" fmla="*/ 1682487 h 2398330"/>
                <a:gd name="connsiteX18" fmla="*/ 1141510 w 2046419"/>
                <a:gd name="connsiteY18" fmla="*/ 1635752 h 2398330"/>
                <a:gd name="connsiteX19" fmla="*/ 1122222 w 2046419"/>
                <a:gd name="connsiteY19" fmla="*/ 1609789 h 2398330"/>
                <a:gd name="connsiteX20" fmla="*/ 1097742 w 2046419"/>
                <a:gd name="connsiteY20" fmla="*/ 1601629 h 2398330"/>
                <a:gd name="connsiteX21" fmla="*/ 784697 w 2046419"/>
                <a:gd name="connsiteY21" fmla="*/ 1601629 h 2398330"/>
                <a:gd name="connsiteX22" fmla="*/ 784697 w 2046419"/>
                <a:gd name="connsiteY22" fmla="*/ 15628 h 239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46419" h="2398330">
                  <a:moveTo>
                    <a:pt x="395986" y="352414"/>
                  </a:moveTo>
                  <a:lnTo>
                    <a:pt x="395987" y="879025"/>
                  </a:lnTo>
                  <a:lnTo>
                    <a:pt x="0" y="535520"/>
                  </a:lnTo>
                  <a:lnTo>
                    <a:pt x="12468" y="542690"/>
                  </a:lnTo>
                  <a:cubicBezTo>
                    <a:pt x="18154" y="544173"/>
                    <a:pt x="24585" y="544297"/>
                    <a:pt x="31755" y="543060"/>
                  </a:cubicBezTo>
                  <a:cubicBezTo>
                    <a:pt x="46097" y="540588"/>
                    <a:pt x="64642" y="533911"/>
                    <a:pt x="87391" y="523032"/>
                  </a:cubicBezTo>
                  <a:close/>
                  <a:moveTo>
                    <a:pt x="780529" y="0"/>
                  </a:moveTo>
                  <a:lnTo>
                    <a:pt x="2046419" y="1098117"/>
                  </a:lnTo>
                  <a:lnTo>
                    <a:pt x="2046419" y="2398330"/>
                  </a:lnTo>
                  <a:lnTo>
                    <a:pt x="599559" y="2398330"/>
                  </a:lnTo>
                  <a:lnTo>
                    <a:pt x="22023" y="1897337"/>
                  </a:lnTo>
                  <a:lnTo>
                    <a:pt x="38430" y="1902806"/>
                  </a:lnTo>
                  <a:lnTo>
                    <a:pt x="1097742" y="1902806"/>
                  </a:lnTo>
                  <a:cubicBezTo>
                    <a:pt x="1106644" y="1902806"/>
                    <a:pt x="1114557" y="1900333"/>
                    <a:pt x="1121481" y="1895388"/>
                  </a:cubicBezTo>
                  <a:cubicBezTo>
                    <a:pt x="1128404" y="1890442"/>
                    <a:pt x="1134586" y="1882282"/>
                    <a:pt x="1140026" y="1870908"/>
                  </a:cubicBezTo>
                  <a:cubicBezTo>
                    <a:pt x="1145466" y="1859533"/>
                    <a:pt x="1149670" y="1844202"/>
                    <a:pt x="1152637" y="1824915"/>
                  </a:cubicBezTo>
                  <a:cubicBezTo>
                    <a:pt x="1155604" y="1805628"/>
                    <a:pt x="1157088" y="1782137"/>
                    <a:pt x="1157088" y="1754443"/>
                  </a:cubicBezTo>
                  <a:cubicBezTo>
                    <a:pt x="1157088" y="1725759"/>
                    <a:pt x="1155851" y="1701774"/>
                    <a:pt x="1153379" y="1682487"/>
                  </a:cubicBezTo>
                  <a:cubicBezTo>
                    <a:pt x="1150906" y="1663199"/>
                    <a:pt x="1146950" y="1647621"/>
                    <a:pt x="1141510" y="1635752"/>
                  </a:cubicBezTo>
                  <a:cubicBezTo>
                    <a:pt x="1136070" y="1623883"/>
                    <a:pt x="1129641" y="1615229"/>
                    <a:pt x="1122222" y="1609789"/>
                  </a:cubicBezTo>
                  <a:cubicBezTo>
                    <a:pt x="1114804" y="1604349"/>
                    <a:pt x="1106644" y="1601629"/>
                    <a:pt x="1097742" y="1601629"/>
                  </a:cubicBezTo>
                  <a:lnTo>
                    <a:pt x="784697" y="1601629"/>
                  </a:lnTo>
                  <a:lnTo>
                    <a:pt x="784697" y="15628"/>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1" name="Title 5">
            <a:extLst>
              <a:ext uri="{FF2B5EF4-FFF2-40B4-BE49-F238E27FC236}">
                <a16:creationId xmlns:a16="http://schemas.microsoft.com/office/drawing/2014/main" id="{F3F9C724-394D-44E0-BF4F-1ABFA91E7449}"/>
              </a:ext>
            </a:extLst>
          </p:cNvPr>
          <p:cNvSpPr txBox="1">
            <a:spLocks/>
          </p:cNvSpPr>
          <p:nvPr/>
        </p:nvSpPr>
        <p:spPr>
          <a:xfrm>
            <a:off x="152400" y="304206"/>
            <a:ext cx="4647456" cy="892546"/>
          </a:xfrm>
          <a:prstGeom prst="rect">
            <a:avLst/>
          </a:prstGeom>
          <a:noFill/>
        </p:spPr>
        <p:txBody>
          <a:bodyPr anchor="ctr">
            <a:norm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fr-FR" sz="4000" dirty="0">
                <a:solidFill>
                  <a:srgbClr val="49CEEF"/>
                </a:solidFill>
              </a:rPr>
              <a:t>Approche proposée</a:t>
            </a:r>
          </a:p>
        </p:txBody>
      </p:sp>
      <p:sp>
        <p:nvSpPr>
          <p:cNvPr id="13" name="ZoneTexte 12">
            <a:extLst>
              <a:ext uri="{FF2B5EF4-FFF2-40B4-BE49-F238E27FC236}">
                <a16:creationId xmlns:a16="http://schemas.microsoft.com/office/drawing/2014/main" id="{753CEADB-D2B0-4D58-8CEA-01753B554360}"/>
              </a:ext>
            </a:extLst>
          </p:cNvPr>
          <p:cNvSpPr txBox="1"/>
          <p:nvPr/>
        </p:nvSpPr>
        <p:spPr>
          <a:xfrm>
            <a:off x="479376" y="1916832"/>
            <a:ext cx="3924216"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smtClean="0">
                <a:solidFill>
                  <a:schemeClr val="bg2">
                    <a:lumMod val="50000"/>
                  </a:schemeClr>
                </a:solidFill>
                <a:latin typeface="Times New Roman" panose="02020603050405020304" pitchFamily="18" charset="0"/>
                <a:cs typeface="Times New Roman" panose="02020603050405020304" pitchFamily="18" charset="0"/>
              </a:rPr>
              <a:t>Modélisation des tables Q-Table :</a:t>
            </a:r>
            <a:endParaRPr lang="fr-FR" sz="20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4" name="文本框 36">
            <a:extLst>
              <a:ext uri="{FF2B5EF4-FFF2-40B4-BE49-F238E27FC236}">
                <a16:creationId xmlns:a16="http://schemas.microsoft.com/office/drawing/2014/main" id="{880A0410-EF19-4593-8281-5EE963EFD79D}"/>
              </a:ext>
            </a:extLst>
          </p:cNvPr>
          <p:cNvSpPr txBox="1"/>
          <p:nvPr/>
        </p:nvSpPr>
        <p:spPr>
          <a:xfrm>
            <a:off x="667643" y="2316942"/>
            <a:ext cx="5184576" cy="954107"/>
          </a:xfrm>
          <a:prstGeom prst="rect">
            <a:avLst/>
          </a:prstGeom>
          <a:noFill/>
        </p:spPr>
        <p:txBody>
          <a:bodyPr wrap="square" rtlCol="0">
            <a:spAutoFit/>
          </a:bodyPr>
          <a:lstStyle/>
          <a:p>
            <a:pPr algn="just"/>
            <a:r>
              <a:rPr lang="fr-FR" sz="1400" dirty="0" smtClean="0">
                <a:latin typeface="Times New Roman" panose="02020603050405020304" pitchFamily="18" charset="0"/>
                <a:cs typeface="Times New Roman" panose="02020603050405020304" pitchFamily="18" charset="0"/>
              </a:rPr>
              <a:t>Représente un dictionnaire des action-valeurs pour chaque état dans le système. Le bute de l’agent d’apprentissage est de explorer le maximum d’états possible durant son exécution tout en maximisant son gain pour sortir les meilleurs actions à choisir au plus tard. </a:t>
            </a:r>
            <a:endParaRPr lang="fr-FR" sz="1400" dirty="0">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643" y="3383514"/>
            <a:ext cx="6470459" cy="3002240"/>
          </a:xfrm>
          <a:prstGeom prst="rect">
            <a:avLst/>
          </a:prstGeom>
        </p:spPr>
      </p:pic>
      <p:sp>
        <p:nvSpPr>
          <p:cNvPr id="15" name="ZoneTexte 14">
            <a:extLst>
              <a:ext uri="{FF2B5EF4-FFF2-40B4-BE49-F238E27FC236}">
                <a16:creationId xmlns:a16="http://schemas.microsoft.com/office/drawing/2014/main" id="{753CEADB-D2B0-4D58-8CEA-01753B554360}"/>
              </a:ext>
            </a:extLst>
          </p:cNvPr>
          <p:cNvSpPr txBox="1"/>
          <p:nvPr/>
        </p:nvSpPr>
        <p:spPr>
          <a:xfrm>
            <a:off x="6699821" y="1916832"/>
            <a:ext cx="3749744"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smtClean="0">
                <a:solidFill>
                  <a:schemeClr val="bg2">
                    <a:lumMod val="50000"/>
                  </a:schemeClr>
                </a:solidFill>
                <a:latin typeface="Times New Roman" panose="02020603050405020304" pitchFamily="18" charset="0"/>
                <a:cs typeface="Times New Roman" panose="02020603050405020304" pitchFamily="18" charset="0"/>
              </a:rPr>
              <a:t>Modélisation des récompenses :</a:t>
            </a:r>
            <a:endParaRPr lang="fr-FR" sz="2000"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096" y="2420888"/>
            <a:ext cx="4608512" cy="1783665"/>
          </a:xfrm>
          <a:prstGeom prst="rect">
            <a:avLst/>
          </a:prstGeom>
        </p:spPr>
      </p:pic>
    </p:spTree>
    <p:extLst>
      <p:ext uri="{BB962C8B-B14F-4D97-AF65-F5344CB8AC3E}">
        <p14:creationId xmlns:p14="http://schemas.microsoft.com/office/powerpoint/2010/main" val="2549165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F9036A72-EF4D-4486-A23C-054FE2E2A8D2}" type="slidenum">
              <a:rPr lang="en-US" smtClean="0"/>
              <a:pPr/>
              <a:t>12</a:t>
            </a:fld>
            <a:endParaRPr lang="en-US"/>
          </a:p>
        </p:txBody>
      </p:sp>
      <p:sp>
        <p:nvSpPr>
          <p:cNvPr id="6" name="Espace réservé du numéro de diapositive 4"/>
          <p:cNvSpPr txBox="1">
            <a:spLocks/>
          </p:cNvSpPr>
          <p:nvPr/>
        </p:nvSpPr>
        <p:spPr>
          <a:xfrm>
            <a:off x="8610600" y="6188669"/>
            <a:ext cx="2743200" cy="365125"/>
          </a:xfrm>
          <a:prstGeom prst="rect">
            <a:avLst/>
          </a:prstGeom>
        </p:spPr>
        <p:txBody>
          <a:bodyPr vert="horz" lIns="91440" tIns="45720" rIns="91440" bIns="45720" rtlCol="0" anchor="ctr"/>
          <a:lstStyle>
            <a:defPPr>
              <a:defRPr lang="fr-FR"/>
            </a:defPPr>
            <a:lvl1pPr marL="0" algn="r" defTabSz="914354" rtl="0" eaLnBrk="1" latinLnBrk="0" hangingPunct="1">
              <a:defRPr sz="1200" kern="1200">
                <a:solidFill>
                  <a:schemeClr val="tx1">
                    <a:lumMod val="75000"/>
                    <a:lumOff val="25000"/>
                  </a:schemeClr>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9036A72-EF4D-4486-A23C-054FE2E2A8D2}" type="slidenum">
              <a:rPr lang="en-US" smtClean="0"/>
              <a:pPr/>
              <a:t>12</a:t>
            </a:fld>
            <a:endParaRPr lang="en-US"/>
          </a:p>
        </p:txBody>
      </p:sp>
      <p:sp>
        <p:nvSpPr>
          <p:cNvPr id="7" name="ZoneTexte 6">
            <a:extLst>
              <a:ext uri="{FF2B5EF4-FFF2-40B4-BE49-F238E27FC236}">
                <a16:creationId xmlns:a16="http://schemas.microsoft.com/office/drawing/2014/main" id="{83CCF6FC-73A6-4A92-B8B0-7024B8C348A3}"/>
              </a:ext>
            </a:extLst>
          </p:cNvPr>
          <p:cNvSpPr txBox="1"/>
          <p:nvPr/>
        </p:nvSpPr>
        <p:spPr>
          <a:xfrm>
            <a:off x="1127448" y="1239143"/>
            <a:ext cx="2134495" cy="461665"/>
          </a:xfrm>
          <a:prstGeom prst="rect">
            <a:avLst/>
          </a:prstGeom>
          <a:noFill/>
        </p:spPr>
        <p:txBody>
          <a:bodyPr wrap="none" rtlCol="0">
            <a:spAutoFit/>
          </a:bodyPr>
          <a:lstStyle/>
          <a:p>
            <a:pPr algn="r"/>
            <a:r>
              <a:rPr lang="fr-FR" sz="2400" dirty="0" smtClean="0">
                <a:solidFill>
                  <a:srgbClr val="C0392B"/>
                </a:solidFill>
                <a:latin typeface="Copperplate Gothic Bold" panose="020E0705020206020404" pitchFamily="34" charset="0"/>
              </a:rPr>
              <a:t>Q Learning</a:t>
            </a:r>
            <a:endParaRPr lang="fr-FR" sz="2400" dirty="0">
              <a:solidFill>
                <a:srgbClr val="C0392B"/>
              </a:solidFill>
              <a:latin typeface="Copperplate Gothic Bold" panose="020E0705020206020404" pitchFamily="34" charset="0"/>
            </a:endParaRPr>
          </a:p>
        </p:txBody>
      </p:sp>
      <p:sp>
        <p:nvSpPr>
          <p:cNvPr id="12" name="Title 5">
            <a:extLst>
              <a:ext uri="{FF2B5EF4-FFF2-40B4-BE49-F238E27FC236}">
                <a16:creationId xmlns:a16="http://schemas.microsoft.com/office/drawing/2014/main" id="{F3F9C724-394D-44E0-BF4F-1ABFA91E7449}"/>
              </a:ext>
            </a:extLst>
          </p:cNvPr>
          <p:cNvSpPr txBox="1">
            <a:spLocks/>
          </p:cNvSpPr>
          <p:nvPr/>
        </p:nvSpPr>
        <p:spPr>
          <a:xfrm>
            <a:off x="152400" y="304206"/>
            <a:ext cx="4647456" cy="892546"/>
          </a:xfrm>
          <a:prstGeom prst="rect">
            <a:avLst/>
          </a:prstGeom>
          <a:noFill/>
        </p:spPr>
        <p:txBody>
          <a:bodyPr anchor="ctr">
            <a:norm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fr-FR" sz="4000" dirty="0">
                <a:solidFill>
                  <a:srgbClr val="49CEEF"/>
                </a:solidFill>
              </a:rPr>
              <a:t>Approche proposée</a:t>
            </a:r>
          </a:p>
        </p:txBody>
      </p:sp>
      <p:sp>
        <p:nvSpPr>
          <p:cNvPr id="13" name="ZoneTexte 12">
            <a:extLst>
              <a:ext uri="{FF2B5EF4-FFF2-40B4-BE49-F238E27FC236}">
                <a16:creationId xmlns:a16="http://schemas.microsoft.com/office/drawing/2014/main" id="{753CEADB-D2B0-4D58-8CEA-01753B554360}"/>
              </a:ext>
            </a:extLst>
          </p:cNvPr>
          <p:cNvSpPr txBox="1"/>
          <p:nvPr/>
        </p:nvSpPr>
        <p:spPr>
          <a:xfrm>
            <a:off x="479376" y="1916832"/>
            <a:ext cx="1733167"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smtClean="0">
                <a:solidFill>
                  <a:schemeClr val="bg2">
                    <a:lumMod val="50000"/>
                  </a:schemeClr>
                </a:solidFill>
                <a:latin typeface="Times New Roman" panose="02020603050405020304" pitchFamily="18" charset="0"/>
                <a:cs typeface="Times New Roman" panose="02020603050405020304" pitchFamily="18" charset="0"/>
              </a:rPr>
              <a:t>Q-Learning </a:t>
            </a:r>
            <a:endParaRPr lang="fr-FR" sz="20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4" name="文本框 36">
            <a:extLst>
              <a:ext uri="{FF2B5EF4-FFF2-40B4-BE49-F238E27FC236}">
                <a16:creationId xmlns:a16="http://schemas.microsoft.com/office/drawing/2014/main" id="{880A0410-EF19-4593-8281-5EE963EFD79D}"/>
              </a:ext>
            </a:extLst>
          </p:cNvPr>
          <p:cNvSpPr txBox="1"/>
          <p:nvPr/>
        </p:nvSpPr>
        <p:spPr>
          <a:xfrm>
            <a:off x="767408" y="2348880"/>
            <a:ext cx="6840760" cy="523220"/>
          </a:xfrm>
          <a:prstGeom prst="rect">
            <a:avLst/>
          </a:prstGeom>
          <a:noFill/>
        </p:spPr>
        <p:txBody>
          <a:bodyPr wrap="square" rtlCol="0">
            <a:spAutoFit/>
          </a:bodyPr>
          <a:lstStyle/>
          <a:p>
            <a:pPr algn="just"/>
            <a:r>
              <a:rPr lang="fr-FR" sz="1400" dirty="0">
                <a:latin typeface="Times New Roman" panose="02020603050405020304" pitchFamily="18" charset="0"/>
                <a:cs typeface="Times New Roman" panose="02020603050405020304" pitchFamily="18" charset="0"/>
              </a:rPr>
              <a:t>Cette technique ne nécessite aucun modèle initial de l'environnement</a:t>
            </a:r>
            <a:r>
              <a:rPr lang="fr-FR" sz="1400" dirty="0" smtClean="0">
                <a:latin typeface="Times New Roman" panose="02020603050405020304" pitchFamily="18" charset="0"/>
                <a:cs typeface="Times New Roman" panose="02020603050405020304" pitchFamily="18" charset="0"/>
              </a:rPr>
              <a:t>. Son principe est </a:t>
            </a:r>
            <a:r>
              <a:rPr lang="fr-FR" sz="1400" dirty="0">
                <a:latin typeface="Times New Roman" panose="02020603050405020304" pitchFamily="18" charset="0"/>
                <a:cs typeface="Times New Roman" panose="02020603050405020304" pitchFamily="18" charset="0"/>
              </a:rPr>
              <a:t>d'apprendre une stratégie, qui indique quelle action effectuer dans chaque état du </a:t>
            </a:r>
            <a:r>
              <a:rPr lang="fr-FR" sz="1400" dirty="0" smtClean="0">
                <a:latin typeface="Times New Roman" panose="02020603050405020304" pitchFamily="18" charset="0"/>
                <a:cs typeface="Times New Roman" panose="02020603050405020304" pitchFamily="18" charset="0"/>
              </a:rPr>
              <a:t>système.</a:t>
            </a:r>
            <a:endParaRPr lang="fr-FR" sz="1400" dirty="0">
              <a:latin typeface="Times New Roman" panose="02020603050405020304" pitchFamily="18" charset="0"/>
              <a:cs typeface="Times New Roman" panose="02020603050405020304" pitchFamily="18" charset="0"/>
            </a:endParaRPr>
          </a:p>
        </p:txBody>
      </p:sp>
      <p:grpSp>
        <p:nvGrpSpPr>
          <p:cNvPr id="25" name="Group 9">
            <a:extLst>
              <a:ext uri="{FF2B5EF4-FFF2-40B4-BE49-F238E27FC236}">
                <a16:creationId xmlns:a16="http://schemas.microsoft.com/office/drawing/2014/main" id="{47CB1494-9C28-489C-A3FE-EBAEDEB6633A}"/>
              </a:ext>
            </a:extLst>
          </p:cNvPr>
          <p:cNvGrpSpPr>
            <a:grpSpLocks noChangeAspect="1"/>
          </p:cNvGrpSpPr>
          <p:nvPr/>
        </p:nvGrpSpPr>
        <p:grpSpPr>
          <a:xfrm>
            <a:off x="516083" y="1133122"/>
            <a:ext cx="567686" cy="567686"/>
            <a:chOff x="1382807" y="174387"/>
            <a:chExt cx="3025589" cy="3025590"/>
          </a:xfrm>
        </p:grpSpPr>
        <p:sp>
          <p:nvSpPr>
            <p:cNvPr id="26" name="Rectangle 25">
              <a:extLst>
                <a:ext uri="{FF2B5EF4-FFF2-40B4-BE49-F238E27FC236}">
                  <a16:creationId xmlns:a16="http://schemas.microsoft.com/office/drawing/2014/main" id="{B8579820-732B-4397-89D4-C0059588A3D8}"/>
                </a:ext>
              </a:extLst>
            </p:cNvPr>
            <p:cNvSpPr/>
            <p:nvPr/>
          </p:nvSpPr>
          <p:spPr>
            <a:xfrm>
              <a:off x="1382807" y="174387"/>
              <a:ext cx="3025589" cy="302559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11">
              <a:extLst>
                <a:ext uri="{FF2B5EF4-FFF2-40B4-BE49-F238E27FC236}">
                  <a16:creationId xmlns:a16="http://schemas.microsoft.com/office/drawing/2014/main" id="{1A859272-FB27-46D1-AAA1-86BC29E06E9F}"/>
                </a:ext>
              </a:extLst>
            </p:cNvPr>
            <p:cNvSpPr/>
            <p:nvPr/>
          </p:nvSpPr>
          <p:spPr>
            <a:xfrm>
              <a:off x="2249080" y="750510"/>
              <a:ext cx="1287791" cy="1953942"/>
            </a:xfrm>
            <a:custGeom>
              <a:avLst/>
              <a:gdLst/>
              <a:ahLst/>
              <a:cxnLst/>
              <a:rect l="l" t="t" r="r" b="b"/>
              <a:pathLst>
                <a:path w="1287791" h="1953942">
                  <a:moveTo>
                    <a:pt x="615707" y="0"/>
                  </a:moveTo>
                  <a:cubicBezTo>
                    <a:pt x="715605" y="0"/>
                    <a:pt x="802891" y="12611"/>
                    <a:pt x="877568" y="37833"/>
                  </a:cubicBezTo>
                  <a:cubicBezTo>
                    <a:pt x="952244" y="63055"/>
                    <a:pt x="1014309" y="98167"/>
                    <a:pt x="1063763" y="143171"/>
                  </a:cubicBezTo>
                  <a:cubicBezTo>
                    <a:pt x="1113217" y="188174"/>
                    <a:pt x="1150061" y="241585"/>
                    <a:pt x="1174294" y="303403"/>
                  </a:cubicBezTo>
                  <a:cubicBezTo>
                    <a:pt x="1198526" y="365221"/>
                    <a:pt x="1210642" y="431737"/>
                    <a:pt x="1210642" y="502951"/>
                  </a:cubicBezTo>
                  <a:cubicBezTo>
                    <a:pt x="1210642" y="565264"/>
                    <a:pt x="1204708" y="626587"/>
                    <a:pt x="1192839" y="686921"/>
                  </a:cubicBezTo>
                  <a:cubicBezTo>
                    <a:pt x="1180970" y="747256"/>
                    <a:pt x="1156243" y="812288"/>
                    <a:pt x="1118657" y="882019"/>
                  </a:cubicBezTo>
                  <a:cubicBezTo>
                    <a:pt x="1081072" y="951749"/>
                    <a:pt x="1028156" y="1028898"/>
                    <a:pt x="959909" y="1113465"/>
                  </a:cubicBezTo>
                  <a:cubicBezTo>
                    <a:pt x="891662" y="1198032"/>
                    <a:pt x="801161" y="1296199"/>
                    <a:pt x="688405" y="1407966"/>
                  </a:cubicBezTo>
                  <a:lnTo>
                    <a:pt x="464376" y="1637928"/>
                  </a:lnTo>
                  <a:lnTo>
                    <a:pt x="1221028" y="1637928"/>
                  </a:lnTo>
                  <a:cubicBezTo>
                    <a:pt x="1230919" y="1637928"/>
                    <a:pt x="1240068" y="1640896"/>
                    <a:pt x="1248475" y="1646830"/>
                  </a:cubicBezTo>
                  <a:cubicBezTo>
                    <a:pt x="1256882" y="1652765"/>
                    <a:pt x="1264053" y="1661914"/>
                    <a:pt x="1269988" y="1674277"/>
                  </a:cubicBezTo>
                  <a:cubicBezTo>
                    <a:pt x="1275922" y="1686641"/>
                    <a:pt x="1280373" y="1702961"/>
                    <a:pt x="1283340" y="1723237"/>
                  </a:cubicBezTo>
                  <a:cubicBezTo>
                    <a:pt x="1286308" y="1743513"/>
                    <a:pt x="1287791" y="1767499"/>
                    <a:pt x="1287791" y="1795193"/>
                  </a:cubicBezTo>
                  <a:cubicBezTo>
                    <a:pt x="1287791" y="1823877"/>
                    <a:pt x="1286555" y="1848357"/>
                    <a:pt x="1284082" y="1868633"/>
                  </a:cubicBezTo>
                  <a:cubicBezTo>
                    <a:pt x="1281609" y="1888909"/>
                    <a:pt x="1277900" y="1905476"/>
                    <a:pt x="1272955" y="1918335"/>
                  </a:cubicBezTo>
                  <a:cubicBezTo>
                    <a:pt x="1268010" y="1931193"/>
                    <a:pt x="1261580" y="1940342"/>
                    <a:pt x="1253668" y="1945782"/>
                  </a:cubicBezTo>
                  <a:cubicBezTo>
                    <a:pt x="1245755" y="1951222"/>
                    <a:pt x="1236853" y="1953942"/>
                    <a:pt x="1226962" y="1953942"/>
                  </a:cubicBezTo>
                  <a:lnTo>
                    <a:pt x="123141" y="1953942"/>
                  </a:lnTo>
                  <a:cubicBezTo>
                    <a:pt x="101382" y="1953942"/>
                    <a:pt x="82589" y="1951963"/>
                    <a:pt x="66764" y="1948007"/>
                  </a:cubicBezTo>
                  <a:cubicBezTo>
                    <a:pt x="50938" y="1944051"/>
                    <a:pt x="38080" y="1936385"/>
                    <a:pt x="28189" y="1925011"/>
                  </a:cubicBezTo>
                  <a:cubicBezTo>
                    <a:pt x="18298" y="1913636"/>
                    <a:pt x="11127" y="1897069"/>
                    <a:pt x="6676" y="1875309"/>
                  </a:cubicBezTo>
                  <a:cubicBezTo>
                    <a:pt x="2226" y="1853549"/>
                    <a:pt x="0" y="1825360"/>
                    <a:pt x="0" y="1790742"/>
                  </a:cubicBezTo>
                  <a:cubicBezTo>
                    <a:pt x="0" y="1758103"/>
                    <a:pt x="1484" y="1730161"/>
                    <a:pt x="4451" y="1706917"/>
                  </a:cubicBezTo>
                  <a:cubicBezTo>
                    <a:pt x="7418" y="1683674"/>
                    <a:pt x="12858" y="1662903"/>
                    <a:pt x="20771" y="1644605"/>
                  </a:cubicBezTo>
                  <a:cubicBezTo>
                    <a:pt x="28684" y="1626307"/>
                    <a:pt x="38822" y="1608503"/>
                    <a:pt x="51185" y="1591194"/>
                  </a:cubicBezTo>
                  <a:cubicBezTo>
                    <a:pt x="63549" y="1573885"/>
                    <a:pt x="79622" y="1554845"/>
                    <a:pt x="99403" y="1534074"/>
                  </a:cubicBezTo>
                  <a:lnTo>
                    <a:pt x="431737" y="1178003"/>
                  </a:lnTo>
                  <a:cubicBezTo>
                    <a:pt x="498005" y="1108767"/>
                    <a:pt x="551416" y="1045713"/>
                    <a:pt x="591969" y="988840"/>
                  </a:cubicBezTo>
                  <a:cubicBezTo>
                    <a:pt x="632521" y="931968"/>
                    <a:pt x="664172" y="880041"/>
                    <a:pt x="686921" y="833059"/>
                  </a:cubicBezTo>
                  <a:cubicBezTo>
                    <a:pt x="709670" y="786077"/>
                    <a:pt x="725248" y="742805"/>
                    <a:pt x="733655" y="703241"/>
                  </a:cubicBezTo>
                  <a:cubicBezTo>
                    <a:pt x="742063" y="663678"/>
                    <a:pt x="746266" y="626092"/>
                    <a:pt x="746266" y="590485"/>
                  </a:cubicBezTo>
                  <a:cubicBezTo>
                    <a:pt x="746266" y="557845"/>
                    <a:pt x="741074" y="526936"/>
                    <a:pt x="730688" y="497758"/>
                  </a:cubicBezTo>
                  <a:cubicBezTo>
                    <a:pt x="720303" y="468580"/>
                    <a:pt x="704972" y="443111"/>
                    <a:pt x="684696" y="421351"/>
                  </a:cubicBezTo>
                  <a:cubicBezTo>
                    <a:pt x="664419" y="399591"/>
                    <a:pt x="638950" y="382530"/>
                    <a:pt x="608289" y="370166"/>
                  </a:cubicBezTo>
                  <a:cubicBezTo>
                    <a:pt x="577627" y="357802"/>
                    <a:pt x="541525" y="351621"/>
                    <a:pt x="499984" y="351621"/>
                  </a:cubicBezTo>
                  <a:cubicBezTo>
                    <a:pt x="441627" y="351621"/>
                    <a:pt x="389948" y="359039"/>
                    <a:pt x="344944" y="373875"/>
                  </a:cubicBezTo>
                  <a:cubicBezTo>
                    <a:pt x="299941" y="388711"/>
                    <a:pt x="260377" y="405279"/>
                    <a:pt x="226254" y="423577"/>
                  </a:cubicBezTo>
                  <a:cubicBezTo>
                    <a:pt x="192130" y="441875"/>
                    <a:pt x="163694" y="458689"/>
                    <a:pt x="140945" y="474020"/>
                  </a:cubicBezTo>
                  <a:cubicBezTo>
                    <a:pt x="118196" y="489351"/>
                    <a:pt x="100392" y="497017"/>
                    <a:pt x="87534" y="497017"/>
                  </a:cubicBezTo>
                  <a:cubicBezTo>
                    <a:pt x="78633" y="497017"/>
                    <a:pt x="70967" y="494049"/>
                    <a:pt x="64538" y="488115"/>
                  </a:cubicBezTo>
                  <a:cubicBezTo>
                    <a:pt x="58109" y="482180"/>
                    <a:pt x="52916" y="472289"/>
                    <a:pt x="48960" y="458442"/>
                  </a:cubicBezTo>
                  <a:cubicBezTo>
                    <a:pt x="45004" y="444595"/>
                    <a:pt x="41789" y="426049"/>
                    <a:pt x="39316" y="402806"/>
                  </a:cubicBezTo>
                  <a:cubicBezTo>
                    <a:pt x="36844" y="379562"/>
                    <a:pt x="35607" y="351126"/>
                    <a:pt x="35607" y="317497"/>
                  </a:cubicBezTo>
                  <a:cubicBezTo>
                    <a:pt x="35607" y="294748"/>
                    <a:pt x="36349" y="275708"/>
                    <a:pt x="37833" y="260377"/>
                  </a:cubicBezTo>
                  <a:cubicBezTo>
                    <a:pt x="39316" y="245047"/>
                    <a:pt x="41542" y="231694"/>
                    <a:pt x="44509" y="220319"/>
                  </a:cubicBezTo>
                  <a:cubicBezTo>
                    <a:pt x="47476" y="208945"/>
                    <a:pt x="51433" y="199054"/>
                    <a:pt x="56378" y="190647"/>
                  </a:cubicBezTo>
                  <a:cubicBezTo>
                    <a:pt x="61324" y="182240"/>
                    <a:pt x="69978" y="172101"/>
                    <a:pt x="82342" y="160232"/>
                  </a:cubicBezTo>
                  <a:cubicBezTo>
                    <a:pt x="94705" y="148363"/>
                    <a:pt x="117454" y="133280"/>
                    <a:pt x="150589" y="114982"/>
                  </a:cubicBezTo>
                  <a:cubicBezTo>
                    <a:pt x="183723" y="96684"/>
                    <a:pt x="224523" y="78880"/>
                    <a:pt x="272988" y="61571"/>
                  </a:cubicBezTo>
                  <a:cubicBezTo>
                    <a:pt x="321453" y="44262"/>
                    <a:pt x="374864" y="29673"/>
                    <a:pt x="433220" y="17804"/>
                  </a:cubicBezTo>
                  <a:cubicBezTo>
                    <a:pt x="491576" y="5935"/>
                    <a:pt x="552405" y="0"/>
                    <a:pt x="6157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TextBox 12">
              <a:extLst>
                <a:ext uri="{FF2B5EF4-FFF2-40B4-BE49-F238E27FC236}">
                  <a16:creationId xmlns:a16="http://schemas.microsoft.com/office/drawing/2014/main" id="{C805FC10-2104-42C1-8F24-D63B2737338F}"/>
                </a:ext>
              </a:extLst>
            </p:cNvPr>
            <p:cNvSpPr txBox="1"/>
            <p:nvPr/>
          </p:nvSpPr>
          <p:spPr>
            <a:xfrm>
              <a:off x="2292711" y="898530"/>
              <a:ext cx="2115685" cy="2301447"/>
            </a:xfrm>
            <a:custGeom>
              <a:avLst/>
              <a:gdLst>
                <a:gd name="connsiteX0" fmla="*/ 456353 w 2115685"/>
                <a:gd name="connsiteY0" fmla="*/ 203601 h 2301447"/>
                <a:gd name="connsiteX1" fmla="*/ 564658 w 2115685"/>
                <a:gd name="connsiteY1" fmla="*/ 222146 h 2301447"/>
                <a:gd name="connsiteX2" fmla="*/ 641065 w 2115685"/>
                <a:gd name="connsiteY2" fmla="*/ 273331 h 2301447"/>
                <a:gd name="connsiteX3" fmla="*/ 687057 w 2115685"/>
                <a:gd name="connsiteY3" fmla="*/ 349738 h 2301447"/>
                <a:gd name="connsiteX4" fmla="*/ 702635 w 2115685"/>
                <a:gd name="connsiteY4" fmla="*/ 442465 h 2301447"/>
                <a:gd name="connsiteX5" fmla="*/ 690024 w 2115685"/>
                <a:gd name="connsiteY5" fmla="*/ 555221 h 2301447"/>
                <a:gd name="connsiteX6" fmla="*/ 643290 w 2115685"/>
                <a:gd name="connsiteY6" fmla="*/ 685039 h 2301447"/>
                <a:gd name="connsiteX7" fmla="*/ 602490 w 2115685"/>
                <a:gd name="connsiteY7" fmla="*/ 759221 h 2301447"/>
                <a:gd name="connsiteX8" fmla="*/ 567532 w 2115685"/>
                <a:gd name="connsiteY8" fmla="*/ 811898 h 2301447"/>
                <a:gd name="connsiteX9" fmla="*/ 25852 w 2115685"/>
                <a:gd name="connsiteY9" fmla="*/ 342009 h 2301447"/>
                <a:gd name="connsiteX10" fmla="*/ 43903 w 2115685"/>
                <a:gd name="connsiteY10" fmla="*/ 348997 h 2301447"/>
                <a:gd name="connsiteX11" fmla="*/ 97314 w 2115685"/>
                <a:gd name="connsiteY11" fmla="*/ 326000 h 2301447"/>
                <a:gd name="connsiteX12" fmla="*/ 182623 w 2115685"/>
                <a:gd name="connsiteY12" fmla="*/ 275557 h 2301447"/>
                <a:gd name="connsiteX13" fmla="*/ 301313 w 2115685"/>
                <a:gd name="connsiteY13" fmla="*/ 225855 h 2301447"/>
                <a:gd name="connsiteX14" fmla="*/ 456353 w 2115685"/>
                <a:gd name="connsiteY14" fmla="*/ 203601 h 2301447"/>
                <a:gd name="connsiteX15" fmla="*/ 1024383 w 2115685"/>
                <a:gd name="connsiteY15" fmla="*/ 0 h 2301447"/>
                <a:gd name="connsiteX16" fmla="*/ 2115685 w 2115685"/>
                <a:gd name="connsiteY16" fmla="*/ 946668 h 2301447"/>
                <a:gd name="connsiteX17" fmla="*/ 2115685 w 2115685"/>
                <a:gd name="connsiteY17" fmla="*/ 2301447 h 2301447"/>
                <a:gd name="connsiteX18" fmla="*/ 593970 w 2115685"/>
                <a:gd name="connsiteY18" fmla="*/ 2301447 h 2301447"/>
                <a:gd name="connsiteX19" fmla="*/ 0 w 2115685"/>
                <a:gd name="connsiteY19" fmla="*/ 1786198 h 2301447"/>
                <a:gd name="connsiteX20" fmla="*/ 23133 w 2115685"/>
                <a:gd name="connsiteY20" fmla="*/ 1799988 h 2301447"/>
                <a:gd name="connsiteX21" fmla="*/ 79510 w 2115685"/>
                <a:gd name="connsiteY21" fmla="*/ 1805923 h 2301447"/>
                <a:gd name="connsiteX22" fmla="*/ 1183331 w 2115685"/>
                <a:gd name="connsiteY22" fmla="*/ 1805923 h 2301447"/>
                <a:gd name="connsiteX23" fmla="*/ 1210037 w 2115685"/>
                <a:gd name="connsiteY23" fmla="*/ 1797763 h 2301447"/>
                <a:gd name="connsiteX24" fmla="*/ 1229324 w 2115685"/>
                <a:gd name="connsiteY24" fmla="*/ 1770316 h 2301447"/>
                <a:gd name="connsiteX25" fmla="*/ 1240451 w 2115685"/>
                <a:gd name="connsiteY25" fmla="*/ 1720614 h 2301447"/>
                <a:gd name="connsiteX26" fmla="*/ 1244160 w 2115685"/>
                <a:gd name="connsiteY26" fmla="*/ 1647174 h 2301447"/>
                <a:gd name="connsiteX27" fmla="*/ 1239709 w 2115685"/>
                <a:gd name="connsiteY27" fmla="*/ 1575218 h 2301447"/>
                <a:gd name="connsiteX28" fmla="*/ 1226357 w 2115685"/>
                <a:gd name="connsiteY28" fmla="*/ 1526258 h 2301447"/>
                <a:gd name="connsiteX29" fmla="*/ 1204844 w 2115685"/>
                <a:gd name="connsiteY29" fmla="*/ 1498811 h 2301447"/>
                <a:gd name="connsiteX30" fmla="*/ 1177397 w 2115685"/>
                <a:gd name="connsiteY30" fmla="*/ 1489909 h 2301447"/>
                <a:gd name="connsiteX31" fmla="*/ 420745 w 2115685"/>
                <a:gd name="connsiteY31" fmla="*/ 1489909 h 2301447"/>
                <a:gd name="connsiteX32" fmla="*/ 644774 w 2115685"/>
                <a:gd name="connsiteY32" fmla="*/ 1259947 h 2301447"/>
                <a:gd name="connsiteX33" fmla="*/ 916278 w 2115685"/>
                <a:gd name="connsiteY33" fmla="*/ 965446 h 2301447"/>
                <a:gd name="connsiteX34" fmla="*/ 1075026 w 2115685"/>
                <a:gd name="connsiteY34" fmla="*/ 734000 h 2301447"/>
                <a:gd name="connsiteX35" fmla="*/ 1149208 w 2115685"/>
                <a:gd name="connsiteY35" fmla="*/ 538902 h 2301447"/>
                <a:gd name="connsiteX36" fmla="*/ 1167011 w 2115685"/>
                <a:gd name="connsiteY36" fmla="*/ 354932 h 2301447"/>
                <a:gd name="connsiteX37" fmla="*/ 1130663 w 2115685"/>
                <a:gd name="connsiteY37" fmla="*/ 155384 h 2301447"/>
                <a:gd name="connsiteX38" fmla="*/ 1084855 w 2115685"/>
                <a:gd name="connsiteY38" fmla="*/ 68962 h 230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15685" h="2301447">
                  <a:moveTo>
                    <a:pt x="456353" y="203601"/>
                  </a:moveTo>
                  <a:cubicBezTo>
                    <a:pt x="497894" y="203601"/>
                    <a:pt x="533996" y="209782"/>
                    <a:pt x="564658" y="222146"/>
                  </a:cubicBezTo>
                  <a:cubicBezTo>
                    <a:pt x="595319" y="234510"/>
                    <a:pt x="620788" y="251571"/>
                    <a:pt x="641065" y="273331"/>
                  </a:cubicBezTo>
                  <a:cubicBezTo>
                    <a:pt x="661341" y="295091"/>
                    <a:pt x="676672" y="320560"/>
                    <a:pt x="687057" y="349738"/>
                  </a:cubicBezTo>
                  <a:cubicBezTo>
                    <a:pt x="697443" y="378916"/>
                    <a:pt x="702635" y="409825"/>
                    <a:pt x="702635" y="442465"/>
                  </a:cubicBezTo>
                  <a:cubicBezTo>
                    <a:pt x="702635" y="478072"/>
                    <a:pt x="698432" y="515658"/>
                    <a:pt x="690024" y="555221"/>
                  </a:cubicBezTo>
                  <a:cubicBezTo>
                    <a:pt x="681617" y="594785"/>
                    <a:pt x="666039" y="638057"/>
                    <a:pt x="643290" y="685039"/>
                  </a:cubicBezTo>
                  <a:cubicBezTo>
                    <a:pt x="631916" y="708530"/>
                    <a:pt x="618316" y="733257"/>
                    <a:pt x="602490" y="759221"/>
                  </a:cubicBezTo>
                  <a:lnTo>
                    <a:pt x="567532" y="811898"/>
                  </a:lnTo>
                  <a:lnTo>
                    <a:pt x="25852" y="342009"/>
                  </a:lnTo>
                  <a:lnTo>
                    <a:pt x="43903" y="348997"/>
                  </a:lnTo>
                  <a:cubicBezTo>
                    <a:pt x="56761" y="348997"/>
                    <a:pt x="74565" y="341331"/>
                    <a:pt x="97314" y="326000"/>
                  </a:cubicBezTo>
                  <a:cubicBezTo>
                    <a:pt x="120063" y="310669"/>
                    <a:pt x="148499" y="293855"/>
                    <a:pt x="182623" y="275557"/>
                  </a:cubicBezTo>
                  <a:cubicBezTo>
                    <a:pt x="216746" y="257259"/>
                    <a:pt x="256310" y="240691"/>
                    <a:pt x="301313" y="225855"/>
                  </a:cubicBezTo>
                  <a:cubicBezTo>
                    <a:pt x="346317" y="211019"/>
                    <a:pt x="397996" y="203601"/>
                    <a:pt x="456353" y="203601"/>
                  </a:cubicBezTo>
                  <a:close/>
                  <a:moveTo>
                    <a:pt x="1024383" y="0"/>
                  </a:moveTo>
                  <a:lnTo>
                    <a:pt x="2115685" y="946668"/>
                  </a:lnTo>
                  <a:lnTo>
                    <a:pt x="2115685" y="2301447"/>
                  </a:lnTo>
                  <a:lnTo>
                    <a:pt x="593970" y="2301447"/>
                  </a:lnTo>
                  <a:lnTo>
                    <a:pt x="0" y="1786198"/>
                  </a:lnTo>
                  <a:lnTo>
                    <a:pt x="23133" y="1799988"/>
                  </a:lnTo>
                  <a:cubicBezTo>
                    <a:pt x="38958" y="1803944"/>
                    <a:pt x="57751" y="1805923"/>
                    <a:pt x="79510" y="1805923"/>
                  </a:cubicBezTo>
                  <a:lnTo>
                    <a:pt x="1183331" y="1805923"/>
                  </a:lnTo>
                  <a:cubicBezTo>
                    <a:pt x="1193222" y="1805923"/>
                    <a:pt x="1202124" y="1803203"/>
                    <a:pt x="1210037" y="1797763"/>
                  </a:cubicBezTo>
                  <a:cubicBezTo>
                    <a:pt x="1217949" y="1792323"/>
                    <a:pt x="1224379" y="1783174"/>
                    <a:pt x="1229324" y="1770316"/>
                  </a:cubicBezTo>
                  <a:cubicBezTo>
                    <a:pt x="1234269" y="1757457"/>
                    <a:pt x="1237978" y="1740890"/>
                    <a:pt x="1240451" y="1720614"/>
                  </a:cubicBezTo>
                  <a:cubicBezTo>
                    <a:pt x="1242924" y="1700338"/>
                    <a:pt x="1244160" y="1675858"/>
                    <a:pt x="1244160" y="1647174"/>
                  </a:cubicBezTo>
                  <a:cubicBezTo>
                    <a:pt x="1244160" y="1619480"/>
                    <a:pt x="1242677" y="1595494"/>
                    <a:pt x="1239709" y="1575218"/>
                  </a:cubicBezTo>
                  <a:cubicBezTo>
                    <a:pt x="1236742" y="1554942"/>
                    <a:pt x="1232291" y="1538622"/>
                    <a:pt x="1226357" y="1526258"/>
                  </a:cubicBezTo>
                  <a:cubicBezTo>
                    <a:pt x="1220422" y="1513895"/>
                    <a:pt x="1213251" y="1504746"/>
                    <a:pt x="1204844" y="1498811"/>
                  </a:cubicBezTo>
                  <a:cubicBezTo>
                    <a:pt x="1196437" y="1492877"/>
                    <a:pt x="1187288" y="1489909"/>
                    <a:pt x="1177397" y="1489909"/>
                  </a:cubicBezTo>
                  <a:lnTo>
                    <a:pt x="420745" y="1489909"/>
                  </a:lnTo>
                  <a:lnTo>
                    <a:pt x="644774" y="1259947"/>
                  </a:lnTo>
                  <a:cubicBezTo>
                    <a:pt x="757530" y="1148180"/>
                    <a:pt x="848031" y="1050013"/>
                    <a:pt x="916278" y="965446"/>
                  </a:cubicBezTo>
                  <a:cubicBezTo>
                    <a:pt x="984525" y="880879"/>
                    <a:pt x="1037441" y="803730"/>
                    <a:pt x="1075026" y="734000"/>
                  </a:cubicBezTo>
                  <a:cubicBezTo>
                    <a:pt x="1112612" y="664269"/>
                    <a:pt x="1137339" y="599237"/>
                    <a:pt x="1149208" y="538902"/>
                  </a:cubicBezTo>
                  <a:cubicBezTo>
                    <a:pt x="1161077" y="478568"/>
                    <a:pt x="1167011" y="417245"/>
                    <a:pt x="1167011" y="354932"/>
                  </a:cubicBezTo>
                  <a:cubicBezTo>
                    <a:pt x="1167011" y="283718"/>
                    <a:pt x="1154895" y="217202"/>
                    <a:pt x="1130663" y="155384"/>
                  </a:cubicBezTo>
                  <a:cubicBezTo>
                    <a:pt x="1118547" y="124475"/>
                    <a:pt x="1103277" y="95668"/>
                    <a:pt x="1084855" y="68962"/>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520" y="3010886"/>
            <a:ext cx="8899842" cy="643673"/>
          </a:xfrm>
          <a:prstGeom prst="rect">
            <a:avLst/>
          </a:prstGeom>
        </p:spPr>
      </p:pic>
      <p:sp>
        <p:nvSpPr>
          <p:cNvPr id="15" name="ZoneTexte 14">
            <a:extLst>
              <a:ext uri="{FF2B5EF4-FFF2-40B4-BE49-F238E27FC236}">
                <a16:creationId xmlns:a16="http://schemas.microsoft.com/office/drawing/2014/main" id="{753CEADB-D2B0-4D58-8CEA-01753B554360}"/>
              </a:ext>
            </a:extLst>
          </p:cNvPr>
          <p:cNvSpPr txBox="1"/>
          <p:nvPr/>
        </p:nvSpPr>
        <p:spPr>
          <a:xfrm>
            <a:off x="678620" y="3739921"/>
            <a:ext cx="4113114"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smtClean="0">
                <a:solidFill>
                  <a:schemeClr val="bg2">
                    <a:lumMod val="50000"/>
                  </a:schemeClr>
                </a:solidFill>
                <a:latin typeface="Times New Roman" panose="02020603050405020304" pitchFamily="18" charset="0"/>
                <a:cs typeface="Times New Roman" panose="02020603050405020304" pitchFamily="18" charset="0"/>
              </a:rPr>
              <a:t>Exploration/Exploitation</a:t>
            </a:r>
            <a:r>
              <a:rPr lang="fr-FR" sz="2000" dirty="0">
                <a:solidFill>
                  <a:schemeClr val="bg2">
                    <a:lumMod val="50000"/>
                  </a:schemeClr>
                </a:solidFill>
                <a:latin typeface="Times New Roman" panose="02020603050405020304" pitchFamily="18" charset="0"/>
                <a:cs typeface="Times New Roman" panose="02020603050405020304" pitchFamily="18" charset="0"/>
              </a:rPr>
              <a:t>: e-</a:t>
            </a:r>
            <a:r>
              <a:rPr lang="fr-FR" sz="2000" dirty="0" err="1">
                <a:solidFill>
                  <a:schemeClr val="bg2">
                    <a:lumMod val="50000"/>
                  </a:schemeClr>
                </a:solidFill>
                <a:latin typeface="Times New Roman" panose="02020603050405020304" pitchFamily="18" charset="0"/>
                <a:cs typeface="Times New Roman" panose="02020603050405020304" pitchFamily="18" charset="0"/>
              </a:rPr>
              <a:t>greedy</a:t>
            </a:r>
            <a:r>
              <a:rPr lang="fr-FR" sz="2000" dirty="0">
                <a:solidFill>
                  <a:schemeClr val="bg2">
                    <a:lumMod val="50000"/>
                  </a:schemeClr>
                </a:solidFill>
                <a:latin typeface="Times New Roman" panose="02020603050405020304" pitchFamily="18" charset="0"/>
                <a:cs typeface="Times New Roman" panose="02020603050405020304" pitchFamily="18" charset="0"/>
              </a:rPr>
              <a:t> </a:t>
            </a:r>
          </a:p>
        </p:txBody>
      </p:sp>
      <p:sp>
        <p:nvSpPr>
          <p:cNvPr id="16" name="文本框 36">
            <a:extLst>
              <a:ext uri="{FF2B5EF4-FFF2-40B4-BE49-F238E27FC236}">
                <a16:creationId xmlns:a16="http://schemas.microsoft.com/office/drawing/2014/main" id="{880A0410-EF19-4593-8281-5EE963EFD79D}"/>
              </a:ext>
            </a:extLst>
          </p:cNvPr>
          <p:cNvSpPr txBox="1"/>
          <p:nvPr/>
        </p:nvSpPr>
        <p:spPr>
          <a:xfrm>
            <a:off x="966652" y="4130496"/>
            <a:ext cx="10313924" cy="738664"/>
          </a:xfrm>
          <a:prstGeom prst="rect">
            <a:avLst/>
          </a:prstGeom>
          <a:noFill/>
        </p:spPr>
        <p:txBody>
          <a:bodyPr wrap="square" rtlCol="0">
            <a:spAutoFit/>
          </a:bodyPr>
          <a:lstStyle/>
          <a:p>
            <a:pPr algn="just"/>
            <a:r>
              <a:rPr lang="fr-FR" sz="1400" dirty="0">
                <a:latin typeface="Times New Roman" panose="02020603050405020304" pitchFamily="18" charset="0"/>
                <a:cs typeface="Times New Roman" panose="02020603050405020304" pitchFamily="18" charset="0"/>
              </a:rPr>
              <a:t>L'agent dans l'apprentissage n'est pas explicitement informé des actions à entreprendre, mais doit plutôt découvrir l'action qui rapporte le plus de récompenses par essais et erreurs. pour cela il lui faut un équilibre entre exploration et exploitation en calculant un paramètre à chaque itération.</a:t>
            </a:r>
          </a:p>
        </p:txBody>
      </p:sp>
      <p:pic>
        <p:nvPicPr>
          <p:cNvPr id="3" name="Image 2"/>
          <p:cNvPicPr>
            <a:picLocks noChangeAspect="1"/>
          </p:cNvPicPr>
          <p:nvPr/>
        </p:nvPicPr>
        <p:blipFill>
          <a:blip r:embed="rId3"/>
          <a:stretch>
            <a:fillRect/>
          </a:stretch>
        </p:blipFill>
        <p:spPr>
          <a:xfrm>
            <a:off x="971790" y="4887813"/>
            <a:ext cx="4105275" cy="1133475"/>
          </a:xfrm>
          <a:prstGeom prst="rect">
            <a:avLst/>
          </a:prstGeom>
        </p:spPr>
      </p:pic>
      <p:pic>
        <p:nvPicPr>
          <p:cNvPr id="4" name="Imag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769" y="6108741"/>
            <a:ext cx="1207187" cy="326451"/>
          </a:xfrm>
          <a:prstGeom prst="rect">
            <a:avLst/>
          </a:prstGeom>
        </p:spPr>
      </p:pic>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86322" y="6108741"/>
            <a:ext cx="2247333" cy="269179"/>
          </a:xfrm>
          <a:prstGeom prst="rect">
            <a:avLst/>
          </a:prstGeom>
        </p:spPr>
      </p:pic>
      <p:sp>
        <p:nvSpPr>
          <p:cNvPr id="22" name="文本框 36">
            <a:extLst>
              <a:ext uri="{FF2B5EF4-FFF2-40B4-BE49-F238E27FC236}">
                <a16:creationId xmlns:a16="http://schemas.microsoft.com/office/drawing/2014/main" id="{880A0410-EF19-4593-8281-5EE963EFD79D}"/>
              </a:ext>
            </a:extLst>
          </p:cNvPr>
          <p:cNvSpPr txBox="1"/>
          <p:nvPr/>
        </p:nvSpPr>
        <p:spPr>
          <a:xfrm>
            <a:off x="5771964" y="5083487"/>
            <a:ext cx="3672408" cy="738664"/>
          </a:xfrm>
          <a:prstGeom prst="rect">
            <a:avLst/>
          </a:prstGeom>
          <a:noFill/>
        </p:spPr>
        <p:txBody>
          <a:bodyPr wrap="square" rtlCol="0">
            <a:spAutoFit/>
          </a:bodyPr>
          <a:lstStyle/>
          <a:p>
            <a:pPr marL="285750" indent="-285750">
              <a:buFont typeface="Arial" panose="020B0604020202020204" pitchFamily="34" charset="0"/>
              <a:buChar char="•"/>
            </a:pPr>
            <a:r>
              <a:rPr lang="fr-FR" sz="1400" dirty="0" smtClean="0">
                <a:latin typeface="Times New Roman" panose="02020603050405020304" pitchFamily="18" charset="0"/>
                <a:cs typeface="Times New Roman" panose="02020603050405020304" pitchFamily="18" charset="0"/>
              </a:rPr>
              <a:t>M : Itération courante de l’entrainement.</a:t>
            </a:r>
          </a:p>
          <a:p>
            <a:pPr marL="285750" indent="-285750">
              <a:buFont typeface="Arial" panose="020B0604020202020204" pitchFamily="34" charset="0"/>
              <a:buChar char="•"/>
            </a:pPr>
            <a:r>
              <a:rPr lang="fr-FR" sz="1400" dirty="0" smtClean="0">
                <a:latin typeface="Times New Roman" panose="02020603050405020304" pitchFamily="18" charset="0"/>
                <a:cs typeface="Times New Roman" panose="02020603050405020304" pitchFamily="18" charset="0"/>
              </a:rPr>
              <a:t>L : Maximum d’itérations.</a:t>
            </a:r>
          </a:p>
          <a:p>
            <a:pPr marL="285750" indent="-285750">
              <a:buFont typeface="Arial" panose="020B0604020202020204" pitchFamily="34" charset="0"/>
              <a:buChar char="•"/>
            </a:pPr>
            <a:r>
              <a:rPr lang="fr-FR" sz="1400" dirty="0" smtClean="0">
                <a:latin typeface="Times New Roman" panose="02020603050405020304" pitchFamily="18" charset="0"/>
                <a:cs typeface="Times New Roman" panose="02020603050405020304" pitchFamily="18" charset="0"/>
              </a:rPr>
              <a:t>a, b ≥ 0</a:t>
            </a:r>
          </a:p>
        </p:txBody>
      </p:sp>
    </p:spTree>
    <p:extLst>
      <p:ext uri="{BB962C8B-B14F-4D97-AF65-F5344CB8AC3E}">
        <p14:creationId xmlns:p14="http://schemas.microsoft.com/office/powerpoint/2010/main" val="1943880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DF492A-6429-4F2C-8AAC-8027E38705C7}"/>
              </a:ext>
            </a:extLst>
          </p:cNvPr>
          <p:cNvSpPr>
            <a:spLocks noGrp="1"/>
          </p:cNvSpPr>
          <p:nvPr>
            <p:ph type="title"/>
          </p:nvPr>
        </p:nvSpPr>
        <p:spPr>
          <a:xfrm>
            <a:off x="6960097" y="3645024"/>
            <a:ext cx="5472608" cy="1133475"/>
          </a:xfrm>
        </p:spPr>
        <p:txBody>
          <a:bodyPr>
            <a:normAutofit/>
          </a:bodyPr>
          <a:lstStyle/>
          <a:p>
            <a:r>
              <a:rPr lang="fr-FR" dirty="0"/>
              <a:t>algorithmes</a:t>
            </a:r>
            <a:endParaRPr lang="fr-DZ" dirty="0"/>
          </a:p>
        </p:txBody>
      </p:sp>
      <p:sp>
        <p:nvSpPr>
          <p:cNvPr id="7" name="Espace réservé du texte 6">
            <a:extLst>
              <a:ext uri="{FF2B5EF4-FFF2-40B4-BE49-F238E27FC236}">
                <a16:creationId xmlns:a16="http://schemas.microsoft.com/office/drawing/2014/main" id="{3DBC4467-6256-4559-8EC2-399C84F37A56}"/>
              </a:ext>
            </a:extLst>
          </p:cNvPr>
          <p:cNvSpPr>
            <a:spLocks noGrp="1"/>
          </p:cNvSpPr>
          <p:nvPr>
            <p:ph type="body" sz="quarter" idx="13"/>
          </p:nvPr>
        </p:nvSpPr>
        <p:spPr>
          <a:xfrm>
            <a:off x="-202853" y="1392145"/>
            <a:ext cx="6514877" cy="4067267"/>
          </a:xfrm>
        </p:spPr>
        <p:txBody>
          <a:bodyPr/>
          <a:lstStyle/>
          <a:p>
            <a:r>
              <a:rPr lang="fr-FR" dirty="0"/>
              <a:t>04</a:t>
            </a:r>
            <a:endParaRPr lang="fr-DZ" dirty="0"/>
          </a:p>
        </p:txBody>
      </p:sp>
    </p:spTree>
    <p:extLst>
      <p:ext uri="{BB962C8B-B14F-4D97-AF65-F5344CB8AC3E}">
        <p14:creationId xmlns:p14="http://schemas.microsoft.com/office/powerpoint/2010/main" val="315456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F9036A72-EF4D-4486-A23C-054FE2E2A8D2}" type="slidenum">
              <a:rPr lang="en-US" smtClean="0"/>
              <a:pPr/>
              <a:t>14</a:t>
            </a:fld>
            <a:endParaRPr lang="en-US"/>
          </a:p>
        </p:txBody>
      </p:sp>
      <p:sp>
        <p:nvSpPr>
          <p:cNvPr id="6" name="Espace réservé du numéro de diapositive 4"/>
          <p:cNvSpPr txBox="1">
            <a:spLocks/>
          </p:cNvSpPr>
          <p:nvPr/>
        </p:nvSpPr>
        <p:spPr>
          <a:xfrm>
            <a:off x="8610600" y="6188669"/>
            <a:ext cx="2743200" cy="365125"/>
          </a:xfrm>
          <a:prstGeom prst="rect">
            <a:avLst/>
          </a:prstGeom>
        </p:spPr>
        <p:txBody>
          <a:bodyPr vert="horz" lIns="91440" tIns="45720" rIns="91440" bIns="45720" rtlCol="0" anchor="ctr"/>
          <a:lstStyle>
            <a:defPPr>
              <a:defRPr lang="fr-FR"/>
            </a:defPPr>
            <a:lvl1pPr marL="0" algn="r" defTabSz="914354" rtl="0" eaLnBrk="1" latinLnBrk="0" hangingPunct="1">
              <a:defRPr sz="1200" kern="1200">
                <a:solidFill>
                  <a:schemeClr val="tx1">
                    <a:lumMod val="75000"/>
                    <a:lumOff val="25000"/>
                  </a:schemeClr>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9036A72-EF4D-4486-A23C-054FE2E2A8D2}" type="slidenum">
              <a:rPr lang="en-US" smtClean="0"/>
              <a:pPr/>
              <a:t>14</a:t>
            </a:fld>
            <a:endParaRPr lang="en-US"/>
          </a:p>
        </p:txBody>
      </p:sp>
      <p:sp>
        <p:nvSpPr>
          <p:cNvPr id="7" name="Espace réservé du numéro de diapositive 4"/>
          <p:cNvSpPr txBox="1">
            <a:spLocks/>
          </p:cNvSpPr>
          <p:nvPr/>
        </p:nvSpPr>
        <p:spPr>
          <a:xfrm>
            <a:off x="8610600" y="6188669"/>
            <a:ext cx="2743200" cy="365125"/>
          </a:xfrm>
          <a:prstGeom prst="rect">
            <a:avLst/>
          </a:prstGeom>
        </p:spPr>
        <p:txBody>
          <a:bodyPr vert="horz" lIns="91440" tIns="45720" rIns="91440" bIns="45720" rtlCol="0" anchor="ctr"/>
          <a:lstStyle>
            <a:defPPr>
              <a:defRPr lang="fr-FR"/>
            </a:defPPr>
            <a:lvl1pPr marL="0" algn="r" defTabSz="914354" rtl="0" eaLnBrk="1" latinLnBrk="0" hangingPunct="1">
              <a:defRPr sz="1200" kern="1200">
                <a:solidFill>
                  <a:schemeClr val="tx1">
                    <a:lumMod val="75000"/>
                    <a:lumOff val="25000"/>
                  </a:schemeClr>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9036A72-EF4D-4486-A23C-054FE2E2A8D2}" type="slidenum">
              <a:rPr lang="en-US" smtClean="0"/>
              <a:pPr/>
              <a:t>14</a:t>
            </a:fld>
            <a:endParaRPr lang="en-US"/>
          </a:p>
        </p:txBody>
      </p:sp>
      <p:sp>
        <p:nvSpPr>
          <p:cNvPr id="8" name="ZoneTexte 7">
            <a:extLst>
              <a:ext uri="{FF2B5EF4-FFF2-40B4-BE49-F238E27FC236}">
                <a16:creationId xmlns:a16="http://schemas.microsoft.com/office/drawing/2014/main" id="{83CCF6FC-73A6-4A92-B8B0-7024B8C348A3}"/>
              </a:ext>
            </a:extLst>
          </p:cNvPr>
          <p:cNvSpPr txBox="1"/>
          <p:nvPr/>
        </p:nvSpPr>
        <p:spPr>
          <a:xfrm>
            <a:off x="561188" y="951111"/>
            <a:ext cx="3734612" cy="461665"/>
          </a:xfrm>
          <a:prstGeom prst="rect">
            <a:avLst/>
          </a:prstGeom>
          <a:noFill/>
        </p:spPr>
        <p:txBody>
          <a:bodyPr wrap="none" rtlCol="0">
            <a:spAutoFit/>
          </a:bodyPr>
          <a:lstStyle/>
          <a:p>
            <a:pPr algn="r"/>
            <a:r>
              <a:rPr lang="fr-FR" sz="2400" dirty="0" smtClean="0">
                <a:latin typeface="Copperplate Gothic Bold" panose="020E0705020206020404" pitchFamily="34" charset="0"/>
              </a:rPr>
              <a:t>Monte carlo search</a:t>
            </a:r>
            <a:endParaRPr lang="fr-FR" sz="2400" dirty="0">
              <a:latin typeface="Copperplate Gothic Bold" panose="020E0705020206020404" pitchFamily="34" charset="0"/>
            </a:endParaRPr>
          </a:p>
        </p:txBody>
      </p:sp>
      <p:sp>
        <p:nvSpPr>
          <p:cNvPr id="17" name="Title 5">
            <a:extLst>
              <a:ext uri="{FF2B5EF4-FFF2-40B4-BE49-F238E27FC236}">
                <a16:creationId xmlns:a16="http://schemas.microsoft.com/office/drawing/2014/main" id="{F3F9C724-394D-44E0-BF4F-1ABFA91E7449}"/>
              </a:ext>
            </a:extLst>
          </p:cNvPr>
          <p:cNvSpPr txBox="1">
            <a:spLocks/>
          </p:cNvSpPr>
          <p:nvPr/>
        </p:nvSpPr>
        <p:spPr>
          <a:xfrm>
            <a:off x="152400" y="116632"/>
            <a:ext cx="4647456" cy="892546"/>
          </a:xfrm>
          <a:prstGeom prst="rect">
            <a:avLst/>
          </a:prstGeom>
          <a:noFill/>
        </p:spPr>
        <p:txBody>
          <a:bodyPr anchor="ctr">
            <a:norm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fr-FR" sz="4000" dirty="0" smtClean="0">
                <a:solidFill>
                  <a:srgbClr val="49CEEF"/>
                </a:solidFill>
              </a:rPr>
              <a:t>Algorithmes</a:t>
            </a:r>
            <a:endParaRPr lang="fr-FR" sz="4000" dirty="0">
              <a:solidFill>
                <a:srgbClr val="49CEEF"/>
              </a:solidFill>
            </a:endParaRPr>
          </a:p>
        </p:txBody>
      </p:sp>
      <p:pic>
        <p:nvPicPr>
          <p:cNvPr id="4" name="Image 3"/>
          <p:cNvPicPr>
            <a:picLocks noChangeAspect="1"/>
          </p:cNvPicPr>
          <p:nvPr/>
        </p:nvPicPr>
        <p:blipFill>
          <a:blip r:embed="rId2"/>
          <a:stretch>
            <a:fillRect/>
          </a:stretch>
        </p:blipFill>
        <p:spPr>
          <a:xfrm>
            <a:off x="1703512" y="1586409"/>
            <a:ext cx="7490567" cy="4832955"/>
          </a:xfrm>
          <a:prstGeom prst="rect">
            <a:avLst/>
          </a:prstGeom>
        </p:spPr>
      </p:pic>
    </p:spTree>
    <p:extLst>
      <p:ext uri="{BB962C8B-B14F-4D97-AF65-F5344CB8AC3E}">
        <p14:creationId xmlns:p14="http://schemas.microsoft.com/office/powerpoint/2010/main" val="3347032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F9036A72-EF4D-4486-A23C-054FE2E2A8D2}" type="slidenum">
              <a:rPr lang="en-US" smtClean="0"/>
              <a:pPr/>
              <a:t>15</a:t>
            </a:fld>
            <a:endParaRPr lang="en-US"/>
          </a:p>
        </p:txBody>
      </p:sp>
      <p:sp>
        <p:nvSpPr>
          <p:cNvPr id="6" name="Espace réservé du numéro de diapositive 4"/>
          <p:cNvSpPr txBox="1">
            <a:spLocks/>
          </p:cNvSpPr>
          <p:nvPr/>
        </p:nvSpPr>
        <p:spPr>
          <a:xfrm>
            <a:off x="8610600" y="6188669"/>
            <a:ext cx="2743200" cy="365125"/>
          </a:xfrm>
          <a:prstGeom prst="rect">
            <a:avLst/>
          </a:prstGeom>
        </p:spPr>
        <p:txBody>
          <a:bodyPr vert="horz" lIns="91440" tIns="45720" rIns="91440" bIns="45720" rtlCol="0" anchor="ctr"/>
          <a:lstStyle>
            <a:defPPr>
              <a:defRPr lang="fr-FR"/>
            </a:defPPr>
            <a:lvl1pPr marL="0" algn="r" defTabSz="914354" rtl="0" eaLnBrk="1" latinLnBrk="0" hangingPunct="1">
              <a:defRPr sz="1200" kern="1200">
                <a:solidFill>
                  <a:schemeClr val="tx1">
                    <a:lumMod val="75000"/>
                    <a:lumOff val="25000"/>
                  </a:schemeClr>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9036A72-EF4D-4486-A23C-054FE2E2A8D2}" type="slidenum">
              <a:rPr lang="en-US" smtClean="0"/>
              <a:pPr/>
              <a:t>15</a:t>
            </a:fld>
            <a:endParaRPr lang="en-US"/>
          </a:p>
        </p:txBody>
      </p:sp>
      <p:sp>
        <p:nvSpPr>
          <p:cNvPr id="7" name="Espace réservé du numéro de diapositive 4"/>
          <p:cNvSpPr txBox="1">
            <a:spLocks/>
          </p:cNvSpPr>
          <p:nvPr/>
        </p:nvSpPr>
        <p:spPr>
          <a:xfrm>
            <a:off x="8610600" y="6188669"/>
            <a:ext cx="2743200" cy="365125"/>
          </a:xfrm>
          <a:prstGeom prst="rect">
            <a:avLst/>
          </a:prstGeom>
        </p:spPr>
        <p:txBody>
          <a:bodyPr vert="horz" lIns="91440" tIns="45720" rIns="91440" bIns="45720" rtlCol="0" anchor="ctr"/>
          <a:lstStyle>
            <a:defPPr>
              <a:defRPr lang="fr-FR"/>
            </a:defPPr>
            <a:lvl1pPr marL="0" algn="r" defTabSz="914354" rtl="0" eaLnBrk="1" latinLnBrk="0" hangingPunct="1">
              <a:defRPr sz="1200" kern="1200">
                <a:solidFill>
                  <a:schemeClr val="tx1">
                    <a:lumMod val="75000"/>
                    <a:lumOff val="25000"/>
                  </a:schemeClr>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9036A72-EF4D-4486-A23C-054FE2E2A8D2}" type="slidenum">
              <a:rPr lang="en-US" smtClean="0"/>
              <a:pPr/>
              <a:t>15</a:t>
            </a:fld>
            <a:endParaRPr lang="en-US"/>
          </a:p>
        </p:txBody>
      </p:sp>
      <p:sp>
        <p:nvSpPr>
          <p:cNvPr id="8" name="Espace réservé du numéro de diapositive 4"/>
          <p:cNvSpPr txBox="1">
            <a:spLocks/>
          </p:cNvSpPr>
          <p:nvPr/>
        </p:nvSpPr>
        <p:spPr>
          <a:xfrm>
            <a:off x="8610600" y="6188669"/>
            <a:ext cx="2743200" cy="365125"/>
          </a:xfrm>
          <a:prstGeom prst="rect">
            <a:avLst/>
          </a:prstGeom>
        </p:spPr>
        <p:txBody>
          <a:bodyPr vert="horz" lIns="91440" tIns="45720" rIns="91440" bIns="45720" rtlCol="0" anchor="ctr"/>
          <a:lstStyle>
            <a:defPPr>
              <a:defRPr lang="fr-FR"/>
            </a:defPPr>
            <a:lvl1pPr marL="0" algn="r" defTabSz="914354" rtl="0" eaLnBrk="1" latinLnBrk="0" hangingPunct="1">
              <a:defRPr sz="1200" kern="1200">
                <a:solidFill>
                  <a:schemeClr val="tx1">
                    <a:lumMod val="75000"/>
                    <a:lumOff val="25000"/>
                  </a:schemeClr>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9036A72-EF4D-4486-A23C-054FE2E2A8D2}" type="slidenum">
              <a:rPr lang="en-US" smtClean="0"/>
              <a:pPr/>
              <a:t>15</a:t>
            </a:fld>
            <a:endParaRPr lang="en-US"/>
          </a:p>
        </p:txBody>
      </p:sp>
      <p:sp>
        <p:nvSpPr>
          <p:cNvPr id="9" name="ZoneTexte 8">
            <a:extLst>
              <a:ext uri="{FF2B5EF4-FFF2-40B4-BE49-F238E27FC236}">
                <a16:creationId xmlns:a16="http://schemas.microsoft.com/office/drawing/2014/main" id="{83CCF6FC-73A6-4A92-B8B0-7024B8C348A3}"/>
              </a:ext>
            </a:extLst>
          </p:cNvPr>
          <p:cNvSpPr txBox="1"/>
          <p:nvPr/>
        </p:nvSpPr>
        <p:spPr>
          <a:xfrm>
            <a:off x="479376" y="764704"/>
            <a:ext cx="3926396" cy="461665"/>
          </a:xfrm>
          <a:prstGeom prst="rect">
            <a:avLst/>
          </a:prstGeom>
          <a:noFill/>
        </p:spPr>
        <p:txBody>
          <a:bodyPr wrap="none" rtlCol="0">
            <a:spAutoFit/>
          </a:bodyPr>
          <a:lstStyle/>
          <a:p>
            <a:pPr algn="r"/>
            <a:r>
              <a:rPr lang="fr-FR" sz="2400" dirty="0" smtClean="0">
                <a:latin typeface="Copperplate Gothic Bold" panose="020E0705020206020404" pitchFamily="34" charset="0"/>
              </a:rPr>
              <a:t>Algorithme</a:t>
            </a:r>
            <a:r>
              <a:rPr lang="fr-FR" sz="2400" dirty="0" smtClean="0">
                <a:solidFill>
                  <a:srgbClr val="2F2D2D"/>
                </a:solidFill>
                <a:latin typeface="Copperplate Gothic Bold" panose="020E0705020206020404" pitchFamily="34" charset="0"/>
              </a:rPr>
              <a:t> générale</a:t>
            </a:r>
            <a:endParaRPr lang="fr-FR" sz="2400" dirty="0">
              <a:solidFill>
                <a:srgbClr val="2F2D2D"/>
              </a:solidFill>
              <a:latin typeface="Copperplate Gothic Bold" panose="020E0705020206020404" pitchFamily="34" charset="0"/>
            </a:endParaRPr>
          </a:p>
        </p:txBody>
      </p:sp>
      <p:sp>
        <p:nvSpPr>
          <p:cNvPr id="16" name="Title 5">
            <a:extLst>
              <a:ext uri="{FF2B5EF4-FFF2-40B4-BE49-F238E27FC236}">
                <a16:creationId xmlns:a16="http://schemas.microsoft.com/office/drawing/2014/main" id="{F3F9C724-394D-44E0-BF4F-1ABFA91E7449}"/>
              </a:ext>
            </a:extLst>
          </p:cNvPr>
          <p:cNvSpPr txBox="1">
            <a:spLocks/>
          </p:cNvSpPr>
          <p:nvPr/>
        </p:nvSpPr>
        <p:spPr>
          <a:xfrm>
            <a:off x="152400" y="16174"/>
            <a:ext cx="4647456" cy="892546"/>
          </a:xfrm>
          <a:prstGeom prst="rect">
            <a:avLst/>
          </a:prstGeom>
          <a:noFill/>
        </p:spPr>
        <p:txBody>
          <a:bodyPr anchor="ctr">
            <a:norm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fr-FR" sz="4000" dirty="0" smtClean="0">
                <a:solidFill>
                  <a:srgbClr val="49CEEF"/>
                </a:solidFill>
              </a:rPr>
              <a:t>Algorithmes</a:t>
            </a:r>
            <a:endParaRPr lang="fr-FR" sz="4000" dirty="0">
              <a:solidFill>
                <a:srgbClr val="49CEEF"/>
              </a:solidFill>
            </a:endParaRPr>
          </a:p>
        </p:txBody>
      </p:sp>
      <p:pic>
        <p:nvPicPr>
          <p:cNvPr id="3" name="Image 2"/>
          <p:cNvPicPr>
            <a:picLocks noChangeAspect="1"/>
          </p:cNvPicPr>
          <p:nvPr/>
        </p:nvPicPr>
        <p:blipFill>
          <a:blip r:embed="rId2"/>
          <a:stretch>
            <a:fillRect/>
          </a:stretch>
        </p:blipFill>
        <p:spPr>
          <a:xfrm>
            <a:off x="2226886" y="1290887"/>
            <a:ext cx="6965457" cy="5234458"/>
          </a:xfrm>
          <a:prstGeom prst="rect">
            <a:avLst/>
          </a:prstGeom>
        </p:spPr>
      </p:pic>
    </p:spTree>
    <p:extLst>
      <p:ext uri="{BB962C8B-B14F-4D97-AF65-F5344CB8AC3E}">
        <p14:creationId xmlns:p14="http://schemas.microsoft.com/office/powerpoint/2010/main" val="1019425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3CB45D7C-3C6F-4952-BC10-27215CC1DFBB}"/>
              </a:ext>
            </a:extLst>
          </p:cNvPr>
          <p:cNvSpPr>
            <a:spLocks noGrp="1"/>
          </p:cNvSpPr>
          <p:nvPr>
            <p:ph type="sldNum" sz="quarter" idx="12"/>
          </p:nvPr>
        </p:nvSpPr>
        <p:spPr/>
        <p:txBody>
          <a:bodyPr/>
          <a:lstStyle/>
          <a:p>
            <a:fld id="{F9036A72-EF4D-4486-A23C-054FE2E2A8D2}" type="slidenum">
              <a:rPr lang="en-US" smtClean="0"/>
              <a:pPr/>
              <a:t>16</a:t>
            </a:fld>
            <a:endParaRPr lang="en-US"/>
          </a:p>
        </p:txBody>
      </p:sp>
      <p:sp>
        <p:nvSpPr>
          <p:cNvPr id="6" name="Title 5">
            <a:extLst>
              <a:ext uri="{FF2B5EF4-FFF2-40B4-BE49-F238E27FC236}">
                <a16:creationId xmlns:a16="http://schemas.microsoft.com/office/drawing/2014/main" id="{F3F9C724-394D-44E0-BF4F-1ABFA91E7449}"/>
              </a:ext>
            </a:extLst>
          </p:cNvPr>
          <p:cNvSpPr txBox="1">
            <a:spLocks/>
          </p:cNvSpPr>
          <p:nvPr/>
        </p:nvSpPr>
        <p:spPr>
          <a:xfrm>
            <a:off x="152400" y="304206"/>
            <a:ext cx="5007496" cy="892546"/>
          </a:xfrm>
          <a:prstGeom prst="rect">
            <a:avLst/>
          </a:prstGeom>
          <a:noFill/>
        </p:spPr>
        <p:txBody>
          <a:bodyPr anchor="ctr">
            <a:norm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fr-FR" sz="4000" dirty="0">
                <a:solidFill>
                  <a:srgbClr val="49CEEF"/>
                </a:solidFill>
              </a:rPr>
              <a:t>Etude expérimentale</a:t>
            </a:r>
          </a:p>
        </p:txBody>
      </p:sp>
      <p:sp>
        <p:nvSpPr>
          <p:cNvPr id="25" name="TextBox 71">
            <a:extLst>
              <a:ext uri="{FF2B5EF4-FFF2-40B4-BE49-F238E27FC236}">
                <a16:creationId xmlns:a16="http://schemas.microsoft.com/office/drawing/2014/main" id="{A04C3E28-6BDC-4663-979D-B0D10E5BE190}"/>
              </a:ext>
            </a:extLst>
          </p:cNvPr>
          <p:cNvSpPr txBox="1"/>
          <p:nvPr/>
        </p:nvSpPr>
        <p:spPr>
          <a:xfrm>
            <a:off x="411424" y="1249596"/>
            <a:ext cx="7196744" cy="523220"/>
          </a:xfrm>
          <a:prstGeom prst="rect">
            <a:avLst/>
          </a:prstGeom>
          <a:noFill/>
        </p:spPr>
        <p:txBody>
          <a:bodyPr wrap="square" lIns="0" rIns="0" rtlCol="0" anchor="b">
            <a:spAutoFit/>
          </a:bodyPr>
          <a:lstStyle/>
          <a:p>
            <a:r>
              <a:rPr lang="fr-FR" sz="2800" b="1" dirty="0" smtClean="0">
                <a:solidFill>
                  <a:schemeClr val="bg2">
                    <a:lumMod val="50000"/>
                  </a:schemeClr>
                </a:solidFill>
                <a:latin typeface="Times New Roman" panose="02020603050405020304" pitchFamily="18" charset="0"/>
                <a:cs typeface="Times New Roman" panose="02020603050405020304" pitchFamily="18" charset="0"/>
              </a:rPr>
              <a:t>Réglages de paramètres d’entrainement</a:t>
            </a:r>
            <a:endParaRPr lang="fr-FR" sz="2800"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6" name="ZoneTexte 15">
            <a:extLst>
              <a:ext uri="{FF2B5EF4-FFF2-40B4-BE49-F238E27FC236}">
                <a16:creationId xmlns:a16="http://schemas.microsoft.com/office/drawing/2014/main" id="{7B15B878-4C26-4682-AAF6-7FA023855DC6}"/>
              </a:ext>
            </a:extLst>
          </p:cNvPr>
          <p:cNvSpPr txBox="1"/>
          <p:nvPr/>
        </p:nvSpPr>
        <p:spPr>
          <a:xfrm>
            <a:off x="421544" y="2132856"/>
            <a:ext cx="10715016" cy="369332"/>
          </a:xfrm>
          <a:prstGeom prst="rect">
            <a:avLst/>
          </a:prstGeom>
          <a:noFill/>
        </p:spPr>
        <p:txBody>
          <a:bodyPr wrap="square">
            <a:spAutoFit/>
          </a:bodyPr>
          <a:lstStyle/>
          <a:p>
            <a:pPr marL="285750" indent="-285750">
              <a:buFont typeface="Wingdings" panose="05000000000000000000" pitchFamily="2" charset="2"/>
              <a:buChar char="Ø"/>
            </a:pPr>
            <a:r>
              <a:rPr lang="el-GR" dirty="0">
                <a:solidFill>
                  <a:schemeClr val="tx1">
                    <a:lumMod val="75000"/>
                    <a:lumOff val="25000"/>
                  </a:schemeClr>
                </a:solidFill>
                <a:latin typeface="Times New Roman" panose="02020603050405020304" pitchFamily="18" charset="0"/>
              </a:rPr>
              <a:t>α = </a:t>
            </a:r>
            <a:r>
              <a:rPr lang="el-GR" dirty="0" smtClean="0">
                <a:solidFill>
                  <a:schemeClr val="tx1">
                    <a:lumMod val="75000"/>
                    <a:lumOff val="25000"/>
                  </a:schemeClr>
                </a:solidFill>
                <a:latin typeface="Times New Roman" panose="02020603050405020304" pitchFamily="18" charset="0"/>
              </a:rPr>
              <a:t>0.1</a:t>
            </a:r>
            <a:endParaRPr lang="fr-DZ" dirty="0">
              <a:solidFill>
                <a:schemeClr val="tx1">
                  <a:lumMod val="75000"/>
                  <a:lumOff val="25000"/>
                </a:schemeClr>
              </a:solidFill>
              <a:latin typeface="Times New Roman" panose="02020603050405020304" pitchFamily="18" charset="0"/>
            </a:endParaRPr>
          </a:p>
        </p:txBody>
      </p:sp>
      <p:sp>
        <p:nvSpPr>
          <p:cNvPr id="17" name="ZoneTexte 16">
            <a:extLst>
              <a:ext uri="{FF2B5EF4-FFF2-40B4-BE49-F238E27FC236}">
                <a16:creationId xmlns:a16="http://schemas.microsoft.com/office/drawing/2014/main" id="{AAD265A8-6608-4385-92E2-C5DFB41753B4}"/>
              </a:ext>
            </a:extLst>
          </p:cNvPr>
          <p:cNvSpPr txBox="1"/>
          <p:nvPr/>
        </p:nvSpPr>
        <p:spPr>
          <a:xfrm>
            <a:off x="421544" y="2564904"/>
            <a:ext cx="10715016" cy="369332"/>
          </a:xfrm>
          <a:prstGeom prst="rect">
            <a:avLst/>
          </a:prstGeom>
          <a:noFill/>
        </p:spPr>
        <p:txBody>
          <a:bodyPr wrap="square">
            <a:spAutoFit/>
          </a:bodyPr>
          <a:lstStyle/>
          <a:p>
            <a:pPr marL="285750" indent="-285750">
              <a:buFont typeface="Wingdings" panose="05000000000000000000" pitchFamily="2" charset="2"/>
              <a:buChar char="Ø"/>
            </a:pPr>
            <a:r>
              <a:rPr lang="el-GR" dirty="0">
                <a:solidFill>
                  <a:schemeClr val="tx1">
                    <a:lumMod val="75000"/>
                    <a:lumOff val="25000"/>
                  </a:schemeClr>
                </a:solidFill>
                <a:latin typeface="Times New Roman" panose="02020603050405020304" pitchFamily="18" charset="0"/>
              </a:rPr>
              <a:t>γ = 0.9</a:t>
            </a:r>
            <a:endParaRPr lang="fr-DZ" dirty="0">
              <a:solidFill>
                <a:schemeClr val="tx1">
                  <a:lumMod val="75000"/>
                  <a:lumOff val="25000"/>
                </a:schemeClr>
              </a:solidFill>
            </a:endParaRPr>
          </a:p>
        </p:txBody>
      </p:sp>
      <p:sp>
        <p:nvSpPr>
          <p:cNvPr id="18" name="ZoneTexte 17">
            <a:extLst>
              <a:ext uri="{FF2B5EF4-FFF2-40B4-BE49-F238E27FC236}">
                <a16:creationId xmlns:a16="http://schemas.microsoft.com/office/drawing/2014/main" id="{33F24AB1-FB81-4CE9-9F68-E8AC470660EB}"/>
              </a:ext>
            </a:extLst>
          </p:cNvPr>
          <p:cNvSpPr txBox="1"/>
          <p:nvPr/>
        </p:nvSpPr>
        <p:spPr>
          <a:xfrm>
            <a:off x="411424" y="3006244"/>
            <a:ext cx="10715016" cy="369332"/>
          </a:xfrm>
          <a:prstGeom prst="rect">
            <a:avLst/>
          </a:prstGeom>
          <a:noFill/>
        </p:spPr>
        <p:txBody>
          <a:bodyPr wrap="square">
            <a:spAutoFit/>
          </a:bodyPr>
          <a:lstStyle/>
          <a:p>
            <a:pPr marL="285750" indent="-285750">
              <a:buFont typeface="Wingdings" panose="05000000000000000000" pitchFamily="2" charset="2"/>
              <a:buChar char="Ø"/>
            </a:pPr>
            <a:r>
              <a:rPr lang="fr-FR" dirty="0">
                <a:solidFill>
                  <a:schemeClr val="tx1">
                    <a:lumMod val="75000"/>
                    <a:lumOff val="25000"/>
                  </a:schemeClr>
                </a:solidFill>
                <a:latin typeface="Times New Roman" panose="02020603050405020304" pitchFamily="18" charset="0"/>
              </a:rPr>
              <a:t>ϵ</a:t>
            </a:r>
            <a:r>
              <a:rPr lang="el-GR" dirty="0">
                <a:solidFill>
                  <a:schemeClr val="tx1">
                    <a:lumMod val="75000"/>
                    <a:lumOff val="25000"/>
                  </a:schemeClr>
                </a:solidFill>
                <a:latin typeface="Times New Roman" panose="02020603050405020304" pitchFamily="18" charset="0"/>
              </a:rPr>
              <a:t> ∈ [0, 0.5]</a:t>
            </a:r>
            <a:endParaRPr lang="fr-DZ" dirty="0">
              <a:solidFill>
                <a:schemeClr val="tx1">
                  <a:lumMod val="75000"/>
                  <a:lumOff val="25000"/>
                </a:schemeClr>
              </a:solidFill>
              <a:latin typeface="Times New Roman" panose="02020603050405020304" pitchFamily="18" charset="0"/>
            </a:endParaRPr>
          </a:p>
        </p:txBody>
      </p:sp>
      <p:sp>
        <p:nvSpPr>
          <p:cNvPr id="20" name="ZoneTexte 19">
            <a:extLst>
              <a:ext uri="{FF2B5EF4-FFF2-40B4-BE49-F238E27FC236}">
                <a16:creationId xmlns:a16="http://schemas.microsoft.com/office/drawing/2014/main" id="{6AE61D5F-0B44-47E9-84DD-89CCE5C6D74F}"/>
              </a:ext>
            </a:extLst>
          </p:cNvPr>
          <p:cNvSpPr txBox="1"/>
          <p:nvPr/>
        </p:nvSpPr>
        <p:spPr>
          <a:xfrm>
            <a:off x="411424" y="3501008"/>
            <a:ext cx="10715016" cy="369332"/>
          </a:xfrm>
          <a:prstGeom prst="rect">
            <a:avLst/>
          </a:prstGeom>
          <a:noFill/>
        </p:spPr>
        <p:txBody>
          <a:bodyPr wrap="square">
            <a:spAutoFit/>
          </a:bodyPr>
          <a:lstStyle/>
          <a:p>
            <a:pPr marL="285750" indent="-285750">
              <a:buFont typeface="Wingdings" panose="05000000000000000000" pitchFamily="2" charset="2"/>
              <a:buChar char="Ø"/>
            </a:pPr>
            <a:r>
              <a:rPr lang="fr-FR" dirty="0" smtClean="0">
                <a:solidFill>
                  <a:schemeClr val="tx1">
                    <a:lumMod val="75000"/>
                    <a:lumOff val="25000"/>
                  </a:schemeClr>
                </a:solidFill>
                <a:latin typeface="Times New Roman" panose="02020603050405020304" pitchFamily="18" charset="0"/>
              </a:rPr>
              <a:t>Temps limite pour l’algorithme de Monte Carlo Search T = 50 ms</a:t>
            </a:r>
            <a:endParaRPr lang="fr-DZ" dirty="0">
              <a:solidFill>
                <a:schemeClr val="tx1">
                  <a:lumMod val="75000"/>
                  <a:lumOff val="25000"/>
                </a:schemeClr>
              </a:solidFill>
            </a:endParaRPr>
          </a:p>
        </p:txBody>
      </p:sp>
      <p:sp>
        <p:nvSpPr>
          <p:cNvPr id="9" name="ZoneTexte 8">
            <a:extLst>
              <a:ext uri="{FF2B5EF4-FFF2-40B4-BE49-F238E27FC236}">
                <a16:creationId xmlns:a16="http://schemas.microsoft.com/office/drawing/2014/main" id="{6AE61D5F-0B44-47E9-84DD-89CCE5C6D74F}"/>
              </a:ext>
            </a:extLst>
          </p:cNvPr>
          <p:cNvSpPr txBox="1"/>
          <p:nvPr/>
        </p:nvSpPr>
        <p:spPr>
          <a:xfrm>
            <a:off x="411424" y="4014356"/>
            <a:ext cx="10715016" cy="369332"/>
          </a:xfrm>
          <a:prstGeom prst="rect">
            <a:avLst/>
          </a:prstGeom>
          <a:noFill/>
        </p:spPr>
        <p:txBody>
          <a:bodyPr wrap="square">
            <a:spAutoFit/>
          </a:bodyPr>
          <a:lstStyle/>
          <a:p>
            <a:pPr marL="285750" indent="-285750">
              <a:buFont typeface="Wingdings" panose="05000000000000000000" pitchFamily="2" charset="2"/>
              <a:buChar char="Ø"/>
            </a:pPr>
            <a:r>
              <a:rPr lang="fr-FR" sz="1800" b="0" i="0" u="none" strike="noStrike" baseline="0" dirty="0" smtClean="0">
                <a:solidFill>
                  <a:schemeClr val="tx1">
                    <a:lumMod val="75000"/>
                    <a:lumOff val="25000"/>
                  </a:schemeClr>
                </a:solidFill>
                <a:latin typeface="Times New Roman" panose="02020603050405020304" pitchFamily="18" charset="0"/>
              </a:rPr>
              <a:t>Nombre d’itération maximum</a:t>
            </a:r>
            <a:r>
              <a:rPr lang="fr-FR" sz="1800" b="0" i="0" u="none" strike="noStrike" dirty="0" smtClean="0">
                <a:solidFill>
                  <a:schemeClr val="tx1">
                    <a:lumMod val="75000"/>
                    <a:lumOff val="25000"/>
                  </a:schemeClr>
                </a:solidFill>
                <a:latin typeface="Times New Roman" panose="02020603050405020304" pitchFamily="18" charset="0"/>
              </a:rPr>
              <a:t> Max </a:t>
            </a:r>
            <a:r>
              <a:rPr lang="el-GR" dirty="0">
                <a:solidFill>
                  <a:schemeClr val="tx1">
                    <a:lumMod val="75000"/>
                    <a:lumOff val="25000"/>
                  </a:schemeClr>
                </a:solidFill>
                <a:latin typeface="Times New Roman" panose="02020603050405020304" pitchFamily="18" charset="0"/>
              </a:rPr>
              <a:t>∈ </a:t>
            </a:r>
            <a:r>
              <a:rPr lang="el-GR" dirty="0" smtClean="0">
                <a:solidFill>
                  <a:schemeClr val="tx1">
                    <a:lumMod val="75000"/>
                    <a:lumOff val="25000"/>
                  </a:schemeClr>
                </a:solidFill>
                <a:latin typeface="Times New Roman" panose="02020603050405020304" pitchFamily="18" charset="0"/>
              </a:rPr>
              <a:t>[</a:t>
            </a:r>
            <a:r>
              <a:rPr lang="fr-FR" dirty="0" smtClean="0">
                <a:solidFill>
                  <a:schemeClr val="tx1">
                    <a:lumMod val="75000"/>
                    <a:lumOff val="25000"/>
                  </a:schemeClr>
                </a:solidFill>
                <a:latin typeface="Times New Roman" panose="02020603050405020304" pitchFamily="18" charset="0"/>
              </a:rPr>
              <a:t>5 000</a:t>
            </a:r>
            <a:r>
              <a:rPr lang="el-GR" dirty="0" smtClean="0">
                <a:solidFill>
                  <a:schemeClr val="tx1">
                    <a:lumMod val="75000"/>
                    <a:lumOff val="25000"/>
                  </a:schemeClr>
                </a:solidFill>
                <a:latin typeface="Times New Roman" panose="02020603050405020304" pitchFamily="18" charset="0"/>
              </a:rPr>
              <a:t>, </a:t>
            </a:r>
            <a:r>
              <a:rPr lang="fr-FR" dirty="0" smtClean="0">
                <a:solidFill>
                  <a:schemeClr val="tx1">
                    <a:lumMod val="75000"/>
                    <a:lumOff val="25000"/>
                  </a:schemeClr>
                </a:solidFill>
                <a:latin typeface="Times New Roman" panose="02020603050405020304" pitchFamily="18" charset="0"/>
              </a:rPr>
              <a:t>50 000</a:t>
            </a:r>
            <a:r>
              <a:rPr lang="el-GR" dirty="0" smtClean="0">
                <a:solidFill>
                  <a:schemeClr val="tx1">
                    <a:lumMod val="75000"/>
                    <a:lumOff val="25000"/>
                  </a:schemeClr>
                </a:solidFill>
                <a:latin typeface="Times New Roman" panose="02020603050405020304" pitchFamily="18" charset="0"/>
              </a:rPr>
              <a:t>]</a:t>
            </a:r>
            <a:endParaRPr lang="fr-DZ" dirty="0">
              <a:solidFill>
                <a:schemeClr val="tx1">
                  <a:lumMod val="75000"/>
                  <a:lumOff val="25000"/>
                </a:schemeClr>
              </a:solidFill>
            </a:endParaRPr>
          </a:p>
        </p:txBody>
      </p:sp>
    </p:spTree>
    <p:extLst>
      <p:ext uri="{BB962C8B-B14F-4D97-AF65-F5344CB8AC3E}">
        <p14:creationId xmlns:p14="http://schemas.microsoft.com/office/powerpoint/2010/main" val="3502003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DF492A-6429-4F2C-8AAC-8027E38705C7}"/>
              </a:ext>
            </a:extLst>
          </p:cNvPr>
          <p:cNvSpPr>
            <a:spLocks noGrp="1"/>
          </p:cNvSpPr>
          <p:nvPr>
            <p:ph type="title"/>
          </p:nvPr>
        </p:nvSpPr>
        <p:spPr>
          <a:xfrm>
            <a:off x="7101681" y="3645024"/>
            <a:ext cx="5331023" cy="1133475"/>
          </a:xfrm>
        </p:spPr>
        <p:txBody>
          <a:bodyPr>
            <a:normAutofit/>
          </a:bodyPr>
          <a:lstStyle/>
          <a:p>
            <a:r>
              <a:rPr lang="fr-FR" dirty="0"/>
              <a:t>Conclusion</a:t>
            </a:r>
            <a:endParaRPr lang="fr-DZ" dirty="0"/>
          </a:p>
        </p:txBody>
      </p:sp>
      <p:sp>
        <p:nvSpPr>
          <p:cNvPr id="7" name="Espace réservé du texte 6">
            <a:extLst>
              <a:ext uri="{FF2B5EF4-FFF2-40B4-BE49-F238E27FC236}">
                <a16:creationId xmlns:a16="http://schemas.microsoft.com/office/drawing/2014/main" id="{3DBC4467-6256-4559-8EC2-399C84F37A56}"/>
              </a:ext>
            </a:extLst>
          </p:cNvPr>
          <p:cNvSpPr>
            <a:spLocks noGrp="1"/>
          </p:cNvSpPr>
          <p:nvPr>
            <p:ph type="body" sz="quarter" idx="13"/>
          </p:nvPr>
        </p:nvSpPr>
        <p:spPr>
          <a:xfrm>
            <a:off x="-202853" y="1392145"/>
            <a:ext cx="6514877" cy="4067267"/>
          </a:xfrm>
        </p:spPr>
        <p:txBody>
          <a:bodyPr/>
          <a:lstStyle/>
          <a:p>
            <a:r>
              <a:rPr lang="fr-FR" dirty="0"/>
              <a:t>05</a:t>
            </a:r>
            <a:endParaRPr lang="fr-DZ" dirty="0"/>
          </a:p>
        </p:txBody>
      </p:sp>
    </p:spTree>
    <p:extLst>
      <p:ext uri="{BB962C8B-B14F-4D97-AF65-F5344CB8AC3E}">
        <p14:creationId xmlns:p14="http://schemas.microsoft.com/office/powerpoint/2010/main" val="31197364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F9036A72-EF4D-4486-A23C-054FE2E2A8D2}" type="slidenum">
              <a:rPr lang="en-US" smtClean="0"/>
              <a:pPr/>
              <a:t>18</a:t>
            </a:fld>
            <a:endParaRPr lang="en-US"/>
          </a:p>
        </p:txBody>
      </p:sp>
      <p:sp>
        <p:nvSpPr>
          <p:cNvPr id="10" name="Title 5">
            <a:extLst>
              <a:ext uri="{FF2B5EF4-FFF2-40B4-BE49-F238E27FC236}">
                <a16:creationId xmlns:a16="http://schemas.microsoft.com/office/drawing/2014/main" id="{F3F9C724-394D-44E0-BF4F-1ABFA91E7449}"/>
              </a:ext>
            </a:extLst>
          </p:cNvPr>
          <p:cNvSpPr txBox="1">
            <a:spLocks/>
          </p:cNvSpPr>
          <p:nvPr/>
        </p:nvSpPr>
        <p:spPr>
          <a:xfrm>
            <a:off x="152400" y="304206"/>
            <a:ext cx="5007496" cy="892546"/>
          </a:xfrm>
          <a:prstGeom prst="rect">
            <a:avLst/>
          </a:prstGeom>
          <a:noFill/>
        </p:spPr>
        <p:txBody>
          <a:bodyPr anchor="ctr">
            <a:norm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fr-FR" sz="4000" dirty="0" smtClean="0">
                <a:solidFill>
                  <a:srgbClr val="49CEEF"/>
                </a:solidFill>
              </a:rPr>
              <a:t>Conclusion</a:t>
            </a:r>
            <a:endParaRPr lang="fr-FR" sz="4000" dirty="0">
              <a:solidFill>
                <a:srgbClr val="49CEEF"/>
              </a:solidFill>
            </a:endParaRPr>
          </a:p>
        </p:txBody>
      </p:sp>
      <p:sp>
        <p:nvSpPr>
          <p:cNvPr id="4" name="Espace réservé du numéro de diapositive 4">
            <a:extLst>
              <a:ext uri="{FF2B5EF4-FFF2-40B4-BE49-F238E27FC236}">
                <a16:creationId xmlns:a16="http://schemas.microsoft.com/office/drawing/2014/main" id="{3CB45D7C-3C6F-4952-BC10-27215CC1DFBB}"/>
              </a:ext>
            </a:extLst>
          </p:cNvPr>
          <p:cNvSpPr txBox="1">
            <a:spLocks/>
          </p:cNvSpPr>
          <p:nvPr/>
        </p:nvSpPr>
        <p:spPr>
          <a:xfrm>
            <a:off x="8610600" y="6188669"/>
            <a:ext cx="2743200" cy="365125"/>
          </a:xfrm>
          <a:prstGeom prst="rect">
            <a:avLst/>
          </a:prstGeom>
        </p:spPr>
        <p:txBody>
          <a:bodyPr vert="horz" lIns="91440" tIns="45720" rIns="91440" bIns="45720" rtlCol="0" anchor="ctr"/>
          <a:lstStyle>
            <a:defPPr>
              <a:defRPr lang="fr-FR"/>
            </a:defPPr>
            <a:lvl1pPr marL="0" algn="r" defTabSz="914354" rtl="0" eaLnBrk="1" latinLnBrk="0" hangingPunct="1">
              <a:defRPr sz="1200" kern="1200">
                <a:solidFill>
                  <a:schemeClr val="tx1">
                    <a:lumMod val="75000"/>
                    <a:lumOff val="25000"/>
                  </a:schemeClr>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9036A72-EF4D-4486-A23C-054FE2E2A8D2}" type="slidenum">
              <a:rPr lang="en-US" smtClean="0"/>
              <a:pPr/>
              <a:t>18</a:t>
            </a:fld>
            <a:endParaRPr lang="en-US"/>
          </a:p>
        </p:txBody>
      </p:sp>
      <p:sp>
        <p:nvSpPr>
          <p:cNvPr id="21" name="ZoneTexte 20">
            <a:extLst>
              <a:ext uri="{FF2B5EF4-FFF2-40B4-BE49-F238E27FC236}">
                <a16:creationId xmlns:a16="http://schemas.microsoft.com/office/drawing/2014/main" id="{7B15B878-4C26-4682-AAF6-7FA023855DC6}"/>
              </a:ext>
            </a:extLst>
          </p:cNvPr>
          <p:cNvSpPr txBox="1"/>
          <p:nvPr/>
        </p:nvSpPr>
        <p:spPr>
          <a:xfrm>
            <a:off x="614551" y="1729839"/>
            <a:ext cx="10715016" cy="3139321"/>
          </a:xfrm>
          <a:prstGeom prst="rect">
            <a:avLst/>
          </a:prstGeom>
          <a:noFill/>
        </p:spPr>
        <p:txBody>
          <a:bodyPr wrap="square">
            <a:spAutoFit/>
          </a:bodyPr>
          <a:lstStyle/>
          <a:p>
            <a:pPr marL="285750" indent="-285750">
              <a:buFont typeface="Wingdings" panose="05000000000000000000" pitchFamily="2" charset="2"/>
              <a:buChar char="Ø"/>
            </a:pPr>
            <a:r>
              <a:rPr lang="fr-FR" dirty="0">
                <a:solidFill>
                  <a:schemeClr val="tx1">
                    <a:lumMod val="75000"/>
                    <a:lumOff val="25000"/>
                  </a:schemeClr>
                </a:solidFill>
                <a:latin typeface="Times New Roman" panose="02020603050405020304" pitchFamily="18" charset="0"/>
              </a:rPr>
              <a:t>La convergence et les performances de la méthode Q-learning simple sont insuffisants, comparé à l'algorithme MCTS qui est souvent utilisé dans GGP.</a:t>
            </a:r>
            <a:endParaRPr lang="fr-DZ" dirty="0">
              <a:solidFill>
                <a:schemeClr val="tx1">
                  <a:lumMod val="75000"/>
                  <a:lumOff val="25000"/>
                </a:schemeClr>
              </a:solidFill>
              <a:latin typeface="Times New Roman" panose="02020603050405020304" pitchFamily="18" charset="0"/>
            </a:endParaRPr>
          </a:p>
          <a:p>
            <a:pPr marL="285750" indent="-285750">
              <a:buFont typeface="Wingdings" panose="05000000000000000000" pitchFamily="2" charset="2"/>
              <a:buChar char="Ø"/>
            </a:pPr>
            <a:endParaRPr lang="fr-FR" dirty="0" smtClean="0">
              <a:solidFill>
                <a:schemeClr val="tx1">
                  <a:lumMod val="75000"/>
                  <a:lumOff val="25000"/>
                </a:schemeClr>
              </a:solidFill>
              <a:latin typeface="Times New Roman" panose="02020603050405020304" pitchFamily="18" charset="0"/>
            </a:endParaRPr>
          </a:p>
          <a:p>
            <a:pPr marL="285750" indent="-285750">
              <a:buFont typeface="Wingdings" panose="05000000000000000000" pitchFamily="2" charset="2"/>
              <a:buChar char="Ø"/>
            </a:pPr>
            <a:r>
              <a:rPr lang="fr-FR" dirty="0" smtClean="0">
                <a:solidFill>
                  <a:schemeClr val="tx1">
                    <a:lumMod val="75000"/>
                    <a:lumOff val="25000"/>
                  </a:schemeClr>
                </a:solidFill>
                <a:latin typeface="Times New Roman" panose="02020603050405020304" pitchFamily="18" charset="0"/>
              </a:rPr>
              <a:t>L'amélioration </a:t>
            </a:r>
            <a:r>
              <a:rPr lang="fr-FR" dirty="0">
                <a:solidFill>
                  <a:schemeClr val="tx1">
                    <a:lumMod val="75000"/>
                    <a:lumOff val="25000"/>
                  </a:schemeClr>
                </a:solidFill>
                <a:latin typeface="Times New Roman" panose="02020603050405020304" pitchFamily="18" charset="0"/>
              </a:rPr>
              <a:t>de la méthode Q-learning par l'algorithme MCS à permis d’accélérer considérablement la convergence, surtout au début de l'apprentissage. </a:t>
            </a:r>
            <a:endParaRPr lang="fr-DZ" dirty="0">
              <a:solidFill>
                <a:schemeClr val="tx1">
                  <a:lumMod val="75000"/>
                  <a:lumOff val="25000"/>
                </a:schemeClr>
              </a:solidFill>
              <a:latin typeface="Times New Roman" panose="02020603050405020304" pitchFamily="18" charset="0"/>
            </a:endParaRPr>
          </a:p>
          <a:p>
            <a:endParaRPr lang="fr-FR" dirty="0" smtClean="0">
              <a:solidFill>
                <a:schemeClr val="tx1">
                  <a:lumMod val="75000"/>
                  <a:lumOff val="25000"/>
                </a:schemeClr>
              </a:solidFill>
              <a:latin typeface="Times New Roman" panose="02020603050405020304" pitchFamily="18" charset="0"/>
            </a:endParaRPr>
          </a:p>
          <a:p>
            <a:pPr marL="285750" indent="-285750">
              <a:buFont typeface="Wingdings" panose="05000000000000000000" pitchFamily="2" charset="2"/>
              <a:buChar char="Ø"/>
            </a:pPr>
            <a:r>
              <a:rPr lang="fr-FR" dirty="0" smtClean="0">
                <a:solidFill>
                  <a:schemeClr val="tx1">
                    <a:lumMod val="75000"/>
                    <a:lumOff val="25000"/>
                  </a:schemeClr>
                </a:solidFill>
                <a:latin typeface="Times New Roman" panose="02020603050405020304" pitchFamily="18" charset="0"/>
              </a:rPr>
              <a:t>la </a:t>
            </a:r>
            <a:r>
              <a:rPr lang="fr-FR" dirty="0">
                <a:solidFill>
                  <a:schemeClr val="tx1">
                    <a:lumMod val="75000"/>
                    <a:lumOff val="25000"/>
                  </a:schemeClr>
                </a:solidFill>
                <a:latin typeface="Times New Roman" panose="02020603050405020304" pitchFamily="18" charset="0"/>
              </a:rPr>
              <a:t>mise à jour de la valeur de epsilon greedy au fil du temps </a:t>
            </a:r>
            <a:r>
              <a:rPr lang="fr-FR" dirty="0" smtClean="0">
                <a:solidFill>
                  <a:schemeClr val="tx1">
                    <a:lumMod val="75000"/>
                    <a:lumOff val="25000"/>
                  </a:schemeClr>
                </a:solidFill>
                <a:latin typeface="Times New Roman" panose="02020603050405020304" pitchFamily="18" charset="0"/>
              </a:rPr>
              <a:t>donne des </a:t>
            </a:r>
            <a:r>
              <a:rPr lang="fr-FR" dirty="0">
                <a:solidFill>
                  <a:schemeClr val="tx1">
                    <a:lumMod val="75000"/>
                    <a:lumOff val="25000"/>
                  </a:schemeClr>
                </a:solidFill>
                <a:latin typeface="Times New Roman" panose="02020603050405020304" pitchFamily="18" charset="0"/>
              </a:rPr>
              <a:t>meilleures performances (meilleur équilibre entre exploitation et </a:t>
            </a:r>
            <a:r>
              <a:rPr lang="fr-FR" dirty="0" smtClean="0">
                <a:solidFill>
                  <a:schemeClr val="tx1">
                    <a:lumMod val="75000"/>
                    <a:lumOff val="25000"/>
                  </a:schemeClr>
                </a:solidFill>
                <a:latin typeface="Times New Roman" panose="02020603050405020304" pitchFamily="18" charset="0"/>
              </a:rPr>
              <a:t>exploration).</a:t>
            </a:r>
          </a:p>
          <a:p>
            <a:endParaRPr lang="fr-FR" dirty="0" smtClean="0">
              <a:solidFill>
                <a:schemeClr val="tx1">
                  <a:lumMod val="75000"/>
                  <a:lumOff val="25000"/>
                </a:schemeClr>
              </a:solidFill>
              <a:latin typeface="Times New Roman" panose="02020603050405020304" pitchFamily="18" charset="0"/>
            </a:endParaRPr>
          </a:p>
          <a:p>
            <a:pPr marL="285750" indent="-285750">
              <a:buFont typeface="Wingdings" panose="05000000000000000000" pitchFamily="2" charset="2"/>
              <a:buChar char="Ø"/>
            </a:pPr>
            <a:r>
              <a:rPr lang="fr-FR" dirty="0" smtClean="0">
                <a:solidFill>
                  <a:schemeClr val="tx1">
                    <a:lumMod val="75000"/>
                    <a:lumOff val="25000"/>
                  </a:schemeClr>
                </a:solidFill>
                <a:latin typeface="Times New Roman" panose="02020603050405020304" pitchFamily="18" charset="0"/>
              </a:rPr>
              <a:t>L’utilisation des tableaux rend l'approche limitée aux petites instances du </a:t>
            </a:r>
            <a:r>
              <a:rPr lang="fr-FR" dirty="0">
                <a:solidFill>
                  <a:schemeClr val="tx1">
                    <a:lumMod val="75000"/>
                    <a:lumOff val="25000"/>
                  </a:schemeClr>
                </a:solidFill>
                <a:latin typeface="Times New Roman" panose="02020603050405020304" pitchFamily="18" charset="0"/>
              </a:rPr>
              <a:t>jeux. </a:t>
            </a:r>
            <a:r>
              <a:rPr lang="fr-FR" dirty="0" smtClean="0">
                <a:solidFill>
                  <a:schemeClr val="tx1">
                    <a:lumMod val="75000"/>
                    <a:lumOff val="25000"/>
                  </a:schemeClr>
                </a:solidFill>
                <a:latin typeface="Times New Roman" panose="02020603050405020304" pitchFamily="18" charset="0"/>
              </a:rPr>
              <a:t>Pour cela une implémentation </a:t>
            </a:r>
            <a:r>
              <a:rPr lang="fr-FR" dirty="0">
                <a:solidFill>
                  <a:schemeClr val="tx1">
                    <a:lumMod val="75000"/>
                    <a:lumOff val="25000"/>
                  </a:schemeClr>
                </a:solidFill>
                <a:latin typeface="Times New Roman" panose="02020603050405020304" pitchFamily="18" charset="0"/>
              </a:rPr>
              <a:t>d'un réseau de neurones </a:t>
            </a:r>
            <a:r>
              <a:rPr lang="fr-FR" dirty="0" smtClean="0">
                <a:solidFill>
                  <a:schemeClr val="tx1">
                    <a:lumMod val="75000"/>
                    <a:lumOff val="25000"/>
                  </a:schemeClr>
                </a:solidFill>
                <a:latin typeface="Times New Roman" panose="02020603050405020304" pitchFamily="18" charset="0"/>
              </a:rPr>
              <a:t>facilite l'étude.</a:t>
            </a:r>
            <a:endParaRPr lang="fr-DZ" dirty="0">
              <a:solidFill>
                <a:schemeClr val="tx1">
                  <a:lumMod val="75000"/>
                  <a:lumOff val="25000"/>
                </a:schemeClr>
              </a:solidFill>
              <a:latin typeface="Times New Roman" panose="02020603050405020304" pitchFamily="18" charset="0"/>
            </a:endParaRPr>
          </a:p>
        </p:txBody>
      </p:sp>
    </p:spTree>
    <p:extLst>
      <p:ext uri="{BB962C8B-B14F-4D97-AF65-F5344CB8AC3E}">
        <p14:creationId xmlns:p14="http://schemas.microsoft.com/office/powerpoint/2010/main" val="1624450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D1072980-02B7-4CC0-A21D-96DDEB0B6A76}"/>
              </a:ext>
            </a:extLst>
          </p:cNvPr>
          <p:cNvSpPr>
            <a:spLocks noGrp="1"/>
          </p:cNvSpPr>
          <p:nvPr>
            <p:ph type="sldNum" sz="quarter" idx="12"/>
          </p:nvPr>
        </p:nvSpPr>
        <p:spPr/>
        <p:txBody>
          <a:bodyPr/>
          <a:lstStyle/>
          <a:p>
            <a:fld id="{F9036A72-EF4D-4486-A23C-054FE2E2A8D2}" type="slidenum">
              <a:rPr lang="en-US" smtClean="0"/>
              <a:pPr/>
              <a:t>19</a:t>
            </a:fld>
            <a:endParaRPr lang="en-US"/>
          </a:p>
        </p:txBody>
      </p:sp>
      <p:grpSp>
        <p:nvGrpSpPr>
          <p:cNvPr id="6" name="Group 263">
            <a:extLst>
              <a:ext uri="{FF2B5EF4-FFF2-40B4-BE49-F238E27FC236}">
                <a16:creationId xmlns:a16="http://schemas.microsoft.com/office/drawing/2014/main" id="{5DC78B06-3813-4C2B-B535-7CE7285B76C7}"/>
              </a:ext>
            </a:extLst>
          </p:cNvPr>
          <p:cNvGrpSpPr>
            <a:grpSpLocks noChangeAspect="1"/>
          </p:cNvGrpSpPr>
          <p:nvPr/>
        </p:nvGrpSpPr>
        <p:grpSpPr>
          <a:xfrm>
            <a:off x="6600056" y="2636912"/>
            <a:ext cx="1291827" cy="1291827"/>
            <a:chOff x="1382807" y="174388"/>
            <a:chExt cx="3025588" cy="3025589"/>
          </a:xfrm>
        </p:grpSpPr>
        <p:sp>
          <p:nvSpPr>
            <p:cNvPr id="7" name="Rectangle 6">
              <a:extLst>
                <a:ext uri="{FF2B5EF4-FFF2-40B4-BE49-F238E27FC236}">
                  <a16:creationId xmlns:a16="http://schemas.microsoft.com/office/drawing/2014/main" id="{2AF44213-20B9-4502-A89D-4EE303BB2294}"/>
                </a:ext>
              </a:extLst>
            </p:cNvPr>
            <p:cNvSpPr/>
            <p:nvPr/>
          </p:nvSpPr>
          <p:spPr>
            <a:xfrm>
              <a:off x="1382807" y="174388"/>
              <a:ext cx="3025588" cy="3025588"/>
            </a:xfrm>
            <a:prstGeom prst="rect">
              <a:avLst/>
            </a:prstGeom>
            <a:solidFill>
              <a:srgbClr val="9BBB5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TextBox 265">
              <a:extLst>
                <a:ext uri="{FF2B5EF4-FFF2-40B4-BE49-F238E27FC236}">
                  <a16:creationId xmlns:a16="http://schemas.microsoft.com/office/drawing/2014/main" id="{9B4F8ABF-71B5-481E-9ACC-5B7495EF6627}"/>
                </a:ext>
              </a:extLst>
            </p:cNvPr>
            <p:cNvSpPr txBox="1"/>
            <p:nvPr/>
          </p:nvSpPr>
          <p:spPr>
            <a:xfrm>
              <a:off x="2501205" y="933640"/>
              <a:ext cx="1907190" cy="2266337"/>
            </a:xfrm>
            <a:custGeom>
              <a:avLst/>
              <a:gdLst>
                <a:gd name="connsiteX0" fmla="*/ 1102503 w 1907190"/>
                <a:gd name="connsiteY0" fmla="*/ 0 h 2266337"/>
                <a:gd name="connsiteX1" fmla="*/ 1907190 w 1907190"/>
                <a:gd name="connsiteY1" fmla="*/ 698039 h 2266337"/>
                <a:gd name="connsiteX2" fmla="*/ 1907190 w 1907190"/>
                <a:gd name="connsiteY2" fmla="*/ 2266337 h 2266337"/>
                <a:gd name="connsiteX3" fmla="*/ 747579 w 1907190"/>
                <a:gd name="connsiteY3" fmla="*/ 2266337 h 2266337"/>
                <a:gd name="connsiteX4" fmla="*/ 0 w 1907190"/>
                <a:gd name="connsiteY4" fmla="*/ 1617838 h 2266337"/>
                <a:gd name="connsiteX5" fmla="*/ 62256 w 1907190"/>
                <a:gd name="connsiteY5" fmla="*/ 1665289 h 2266337"/>
                <a:gd name="connsiteX6" fmla="*/ 209135 w 1907190"/>
                <a:gd name="connsiteY6" fmla="*/ 1741140 h 2266337"/>
                <a:gd name="connsiteX7" fmla="*/ 565206 w 1907190"/>
                <a:gd name="connsiteY7" fmla="*/ 1801969 h 2266337"/>
                <a:gd name="connsiteX8" fmla="*/ 752886 w 1907190"/>
                <a:gd name="connsiteY8" fmla="*/ 1785649 h 2266337"/>
                <a:gd name="connsiteX9" fmla="*/ 907183 w 1907190"/>
                <a:gd name="connsiteY9" fmla="*/ 1744849 h 2266337"/>
                <a:gd name="connsiteX10" fmla="*/ 1021423 w 1907190"/>
                <a:gd name="connsiteY10" fmla="*/ 1693664 h 2266337"/>
                <a:gd name="connsiteX11" fmla="*/ 1084477 w 1907190"/>
                <a:gd name="connsiteY11" fmla="*/ 1649897 h 2266337"/>
                <a:gd name="connsiteX12" fmla="*/ 1108215 w 1907190"/>
                <a:gd name="connsiteY12" fmla="*/ 1619482 h 2266337"/>
                <a:gd name="connsiteX13" fmla="*/ 1120084 w 1907190"/>
                <a:gd name="connsiteY13" fmla="*/ 1587584 h 2266337"/>
                <a:gd name="connsiteX14" fmla="*/ 1126760 w 1907190"/>
                <a:gd name="connsiteY14" fmla="*/ 1543075 h 2266337"/>
                <a:gd name="connsiteX15" fmla="*/ 1128986 w 1907190"/>
                <a:gd name="connsiteY15" fmla="*/ 1480021 h 2266337"/>
                <a:gd name="connsiteX16" fmla="*/ 1126019 w 1907190"/>
                <a:gd name="connsiteY16" fmla="*/ 1394712 h 2266337"/>
                <a:gd name="connsiteX17" fmla="*/ 1117117 w 1907190"/>
                <a:gd name="connsiteY17" fmla="*/ 1345011 h 2266337"/>
                <a:gd name="connsiteX18" fmla="*/ 1102280 w 1907190"/>
                <a:gd name="connsiteY18" fmla="*/ 1321273 h 2266337"/>
                <a:gd name="connsiteX19" fmla="*/ 1078542 w 1907190"/>
                <a:gd name="connsiteY19" fmla="*/ 1315338 h 2266337"/>
                <a:gd name="connsiteX20" fmla="*/ 1024390 w 1907190"/>
                <a:gd name="connsiteY20" fmla="*/ 1339076 h 2266337"/>
                <a:gd name="connsiteX21" fmla="*/ 935372 w 1907190"/>
                <a:gd name="connsiteY21" fmla="*/ 1392487 h 2266337"/>
                <a:gd name="connsiteX22" fmla="*/ 805554 w 1907190"/>
                <a:gd name="connsiteY22" fmla="*/ 1446640 h 2266337"/>
                <a:gd name="connsiteX23" fmla="*/ 626035 w 1907190"/>
                <a:gd name="connsiteY23" fmla="*/ 1471119 h 2266337"/>
                <a:gd name="connsiteX24" fmla="*/ 420552 w 1907190"/>
                <a:gd name="connsiteY24" fmla="*/ 1431803 h 2266337"/>
                <a:gd name="connsiteX25" fmla="*/ 264771 w 1907190"/>
                <a:gd name="connsiteY25" fmla="*/ 1312371 h 2266337"/>
                <a:gd name="connsiteX26" fmla="*/ 165368 w 1907190"/>
                <a:gd name="connsiteY26" fmla="*/ 1108372 h 2266337"/>
                <a:gd name="connsiteX27" fmla="*/ 130502 w 1907190"/>
                <a:gd name="connsiteY27" fmla="*/ 815355 h 2266337"/>
                <a:gd name="connsiteX28" fmla="*/ 163142 w 1907190"/>
                <a:gd name="connsiteY28" fmla="*/ 537916 h 2266337"/>
                <a:gd name="connsiteX29" fmla="*/ 258836 w 1907190"/>
                <a:gd name="connsiteY29" fmla="*/ 327982 h 2266337"/>
                <a:gd name="connsiteX30" fmla="*/ 411650 w 1907190"/>
                <a:gd name="connsiteY30" fmla="*/ 194455 h 2266337"/>
                <a:gd name="connsiteX31" fmla="*/ 615650 w 1907190"/>
                <a:gd name="connsiteY31" fmla="*/ 147721 h 2266337"/>
                <a:gd name="connsiteX32" fmla="*/ 794427 w 1907190"/>
                <a:gd name="connsiteY32" fmla="*/ 173684 h 2266337"/>
                <a:gd name="connsiteX33" fmla="*/ 923503 w 1907190"/>
                <a:gd name="connsiteY33" fmla="*/ 231546 h 2266337"/>
                <a:gd name="connsiteX34" fmla="*/ 1011779 w 1907190"/>
                <a:gd name="connsiteY34" fmla="*/ 289408 h 2266337"/>
                <a:gd name="connsiteX35" fmla="*/ 1068157 w 1907190"/>
                <a:gd name="connsiteY35" fmla="*/ 315371 h 2266337"/>
                <a:gd name="connsiteX36" fmla="*/ 1091895 w 1907190"/>
                <a:gd name="connsiteY36" fmla="*/ 306469 h 2266337"/>
                <a:gd name="connsiteX37" fmla="*/ 1109699 w 1907190"/>
                <a:gd name="connsiteY37" fmla="*/ 278280 h 2266337"/>
                <a:gd name="connsiteX38" fmla="*/ 1120084 w 1907190"/>
                <a:gd name="connsiteY38" fmla="*/ 227837 h 2266337"/>
                <a:gd name="connsiteX39" fmla="*/ 1123051 w 1907190"/>
                <a:gd name="connsiteY39" fmla="*/ 152172 h 2266337"/>
                <a:gd name="connsiteX40" fmla="*/ 1120826 w 1907190"/>
                <a:gd name="connsiteY40" fmla="*/ 82441 h 2266337"/>
                <a:gd name="connsiteX41" fmla="*/ 1114150 w 1907190"/>
                <a:gd name="connsiteY41" fmla="*/ 33481 h 2266337"/>
                <a:gd name="connsiteX42" fmla="*/ 1102503 w 1907190"/>
                <a:gd name="connsiteY42" fmla="*/ 0 h 226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907190" h="2266337">
                  <a:moveTo>
                    <a:pt x="1102503" y="0"/>
                  </a:moveTo>
                  <a:lnTo>
                    <a:pt x="1907190" y="698039"/>
                  </a:lnTo>
                  <a:lnTo>
                    <a:pt x="1907190" y="2266337"/>
                  </a:lnTo>
                  <a:lnTo>
                    <a:pt x="747579" y="2266337"/>
                  </a:lnTo>
                  <a:lnTo>
                    <a:pt x="0" y="1617838"/>
                  </a:lnTo>
                  <a:lnTo>
                    <a:pt x="62256" y="1665289"/>
                  </a:lnTo>
                  <a:cubicBezTo>
                    <a:pt x="107259" y="1695580"/>
                    <a:pt x="156219" y="1720864"/>
                    <a:pt x="209135" y="1741140"/>
                  </a:cubicBezTo>
                  <a:cubicBezTo>
                    <a:pt x="314967" y="1781693"/>
                    <a:pt x="433658" y="1801969"/>
                    <a:pt x="565206" y="1801969"/>
                  </a:cubicBezTo>
                  <a:cubicBezTo>
                    <a:pt x="632464" y="1801969"/>
                    <a:pt x="695024" y="1796529"/>
                    <a:pt x="752886" y="1785649"/>
                  </a:cubicBezTo>
                  <a:cubicBezTo>
                    <a:pt x="810747" y="1774769"/>
                    <a:pt x="862180" y="1761169"/>
                    <a:pt x="907183" y="1744849"/>
                  </a:cubicBezTo>
                  <a:cubicBezTo>
                    <a:pt x="952186" y="1728529"/>
                    <a:pt x="990266" y="1711468"/>
                    <a:pt x="1021423" y="1693664"/>
                  </a:cubicBezTo>
                  <a:cubicBezTo>
                    <a:pt x="1052579" y="1675860"/>
                    <a:pt x="1073597" y="1661271"/>
                    <a:pt x="1084477" y="1649897"/>
                  </a:cubicBezTo>
                  <a:cubicBezTo>
                    <a:pt x="1095357" y="1638522"/>
                    <a:pt x="1103270" y="1628384"/>
                    <a:pt x="1108215" y="1619482"/>
                  </a:cubicBezTo>
                  <a:cubicBezTo>
                    <a:pt x="1113160" y="1610581"/>
                    <a:pt x="1117117" y="1599948"/>
                    <a:pt x="1120084" y="1587584"/>
                  </a:cubicBezTo>
                  <a:cubicBezTo>
                    <a:pt x="1123051" y="1575221"/>
                    <a:pt x="1125277" y="1560384"/>
                    <a:pt x="1126760" y="1543075"/>
                  </a:cubicBezTo>
                  <a:cubicBezTo>
                    <a:pt x="1128244" y="1525766"/>
                    <a:pt x="1128986" y="1504748"/>
                    <a:pt x="1128986" y="1480021"/>
                  </a:cubicBezTo>
                  <a:cubicBezTo>
                    <a:pt x="1128986" y="1444414"/>
                    <a:pt x="1127997" y="1415978"/>
                    <a:pt x="1126019" y="1394712"/>
                  </a:cubicBezTo>
                  <a:cubicBezTo>
                    <a:pt x="1124040" y="1373447"/>
                    <a:pt x="1121073" y="1356880"/>
                    <a:pt x="1117117" y="1345011"/>
                  </a:cubicBezTo>
                  <a:cubicBezTo>
                    <a:pt x="1113160" y="1333142"/>
                    <a:pt x="1108215" y="1325229"/>
                    <a:pt x="1102280" y="1321273"/>
                  </a:cubicBezTo>
                  <a:cubicBezTo>
                    <a:pt x="1096346" y="1317316"/>
                    <a:pt x="1088433" y="1315338"/>
                    <a:pt x="1078542" y="1315338"/>
                  </a:cubicBezTo>
                  <a:cubicBezTo>
                    <a:pt x="1065684" y="1315338"/>
                    <a:pt x="1047634" y="1323251"/>
                    <a:pt x="1024390" y="1339076"/>
                  </a:cubicBezTo>
                  <a:cubicBezTo>
                    <a:pt x="1001146" y="1354902"/>
                    <a:pt x="971474" y="1372705"/>
                    <a:pt x="935372" y="1392487"/>
                  </a:cubicBezTo>
                  <a:cubicBezTo>
                    <a:pt x="899270" y="1412269"/>
                    <a:pt x="855998" y="1430320"/>
                    <a:pt x="805554" y="1446640"/>
                  </a:cubicBezTo>
                  <a:cubicBezTo>
                    <a:pt x="755111" y="1462959"/>
                    <a:pt x="695271" y="1471119"/>
                    <a:pt x="626035" y="1471119"/>
                  </a:cubicBezTo>
                  <a:cubicBezTo>
                    <a:pt x="549875" y="1471119"/>
                    <a:pt x="481381" y="1458014"/>
                    <a:pt x="420552" y="1431803"/>
                  </a:cubicBezTo>
                  <a:cubicBezTo>
                    <a:pt x="359723" y="1405592"/>
                    <a:pt x="307796" y="1365782"/>
                    <a:pt x="264771" y="1312371"/>
                  </a:cubicBezTo>
                  <a:cubicBezTo>
                    <a:pt x="221746" y="1258960"/>
                    <a:pt x="188611" y="1190960"/>
                    <a:pt x="165368" y="1108372"/>
                  </a:cubicBezTo>
                  <a:cubicBezTo>
                    <a:pt x="142124" y="1025783"/>
                    <a:pt x="130502" y="928110"/>
                    <a:pt x="130502" y="815355"/>
                  </a:cubicBezTo>
                  <a:cubicBezTo>
                    <a:pt x="130502" y="712490"/>
                    <a:pt x="141382" y="620010"/>
                    <a:pt x="163142" y="537916"/>
                  </a:cubicBezTo>
                  <a:cubicBezTo>
                    <a:pt x="184902" y="455822"/>
                    <a:pt x="216800" y="385844"/>
                    <a:pt x="258836" y="327982"/>
                  </a:cubicBezTo>
                  <a:cubicBezTo>
                    <a:pt x="300873" y="270120"/>
                    <a:pt x="351811" y="225612"/>
                    <a:pt x="411650" y="194455"/>
                  </a:cubicBezTo>
                  <a:cubicBezTo>
                    <a:pt x="471490" y="163299"/>
                    <a:pt x="539490" y="147721"/>
                    <a:pt x="615650" y="147721"/>
                  </a:cubicBezTo>
                  <a:cubicBezTo>
                    <a:pt x="684886" y="147721"/>
                    <a:pt x="744478" y="156375"/>
                    <a:pt x="794427" y="173684"/>
                  </a:cubicBezTo>
                  <a:cubicBezTo>
                    <a:pt x="844376" y="190993"/>
                    <a:pt x="887401" y="210281"/>
                    <a:pt x="923503" y="231546"/>
                  </a:cubicBezTo>
                  <a:cubicBezTo>
                    <a:pt x="959605" y="252811"/>
                    <a:pt x="989030" y="272098"/>
                    <a:pt x="1011779" y="289408"/>
                  </a:cubicBezTo>
                  <a:cubicBezTo>
                    <a:pt x="1034528" y="306717"/>
                    <a:pt x="1053321" y="315371"/>
                    <a:pt x="1068157" y="315371"/>
                  </a:cubicBezTo>
                  <a:cubicBezTo>
                    <a:pt x="1077059" y="315371"/>
                    <a:pt x="1084971" y="312404"/>
                    <a:pt x="1091895" y="306469"/>
                  </a:cubicBezTo>
                  <a:cubicBezTo>
                    <a:pt x="1098819" y="300535"/>
                    <a:pt x="1104753" y="291139"/>
                    <a:pt x="1109699" y="278280"/>
                  </a:cubicBezTo>
                  <a:cubicBezTo>
                    <a:pt x="1114644" y="265422"/>
                    <a:pt x="1118106" y="248608"/>
                    <a:pt x="1120084" y="227837"/>
                  </a:cubicBezTo>
                  <a:cubicBezTo>
                    <a:pt x="1122062" y="207066"/>
                    <a:pt x="1123051" y="181844"/>
                    <a:pt x="1123051" y="152172"/>
                  </a:cubicBezTo>
                  <a:cubicBezTo>
                    <a:pt x="1123051" y="124477"/>
                    <a:pt x="1122309" y="101234"/>
                    <a:pt x="1120826" y="82441"/>
                  </a:cubicBezTo>
                  <a:cubicBezTo>
                    <a:pt x="1119342" y="63649"/>
                    <a:pt x="1117117" y="47329"/>
                    <a:pt x="1114150" y="33481"/>
                  </a:cubicBezTo>
                  <a:lnTo>
                    <a:pt x="1102503" y="0"/>
                  </a:lnTo>
                  <a:close/>
                </a:path>
              </a:pathLst>
            </a:custGeom>
            <a:solidFill>
              <a:srgbClr val="000000">
                <a:alpha val="20000"/>
              </a:srgbClr>
            </a:solidFill>
            <a:ln w="12700" cap="flat" cmpd="sng" algn="ctr">
              <a:noFill/>
              <a:prstDash val="solid"/>
              <a:miter lim="800000"/>
            </a:ln>
            <a:effectLst/>
          </p:spPr>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266">
              <a:extLst>
                <a:ext uri="{FF2B5EF4-FFF2-40B4-BE49-F238E27FC236}">
                  <a16:creationId xmlns:a16="http://schemas.microsoft.com/office/drawing/2014/main" id="{78F4EB82-C605-4CFD-A398-CDDE0102DEEF}"/>
                </a:ext>
              </a:extLst>
            </p:cNvPr>
            <p:cNvSpPr/>
            <p:nvPr/>
          </p:nvSpPr>
          <p:spPr>
            <a:xfrm>
              <a:off x="2210358" y="753478"/>
              <a:ext cx="1419835" cy="1982130"/>
            </a:xfrm>
            <a:custGeom>
              <a:avLst/>
              <a:gdLst/>
              <a:ahLst/>
              <a:cxnLst/>
              <a:rect l="l" t="t" r="r" b="b"/>
              <a:pathLst>
                <a:path w="1419835" h="1982130">
                  <a:moveTo>
                    <a:pt x="890179" y="0"/>
                  </a:moveTo>
                  <a:cubicBezTo>
                    <a:pt x="943589" y="0"/>
                    <a:pt x="995022" y="4450"/>
                    <a:pt x="1044476" y="13352"/>
                  </a:cubicBezTo>
                  <a:cubicBezTo>
                    <a:pt x="1093931" y="22254"/>
                    <a:pt x="1139676" y="33876"/>
                    <a:pt x="1181712" y="48218"/>
                  </a:cubicBezTo>
                  <a:cubicBezTo>
                    <a:pt x="1223748" y="62559"/>
                    <a:pt x="1261581" y="79127"/>
                    <a:pt x="1295210" y="97919"/>
                  </a:cubicBezTo>
                  <a:cubicBezTo>
                    <a:pt x="1328839" y="116712"/>
                    <a:pt x="1352330" y="132785"/>
                    <a:pt x="1365682" y="146137"/>
                  </a:cubicBezTo>
                  <a:cubicBezTo>
                    <a:pt x="1379035" y="159490"/>
                    <a:pt x="1388184" y="170617"/>
                    <a:pt x="1393129" y="179519"/>
                  </a:cubicBezTo>
                  <a:cubicBezTo>
                    <a:pt x="1398075" y="188421"/>
                    <a:pt x="1402031" y="199795"/>
                    <a:pt x="1404999" y="213642"/>
                  </a:cubicBezTo>
                  <a:cubicBezTo>
                    <a:pt x="1407966" y="227490"/>
                    <a:pt x="1410191" y="243810"/>
                    <a:pt x="1411675" y="262602"/>
                  </a:cubicBezTo>
                  <a:cubicBezTo>
                    <a:pt x="1413158" y="281395"/>
                    <a:pt x="1413900" y="304638"/>
                    <a:pt x="1413900" y="332333"/>
                  </a:cubicBezTo>
                  <a:cubicBezTo>
                    <a:pt x="1413900" y="362005"/>
                    <a:pt x="1412911" y="387227"/>
                    <a:pt x="1410933" y="407998"/>
                  </a:cubicBezTo>
                  <a:cubicBezTo>
                    <a:pt x="1408955" y="428769"/>
                    <a:pt x="1405493" y="445583"/>
                    <a:pt x="1400548" y="458441"/>
                  </a:cubicBezTo>
                  <a:cubicBezTo>
                    <a:pt x="1395602" y="471300"/>
                    <a:pt x="1389668" y="480696"/>
                    <a:pt x="1382744" y="486630"/>
                  </a:cubicBezTo>
                  <a:cubicBezTo>
                    <a:pt x="1375820" y="492565"/>
                    <a:pt x="1367908" y="495532"/>
                    <a:pt x="1359006" y="495532"/>
                  </a:cubicBezTo>
                  <a:cubicBezTo>
                    <a:pt x="1344170" y="495532"/>
                    <a:pt x="1325377" y="486878"/>
                    <a:pt x="1302628" y="469569"/>
                  </a:cubicBezTo>
                  <a:cubicBezTo>
                    <a:pt x="1279879" y="452259"/>
                    <a:pt x="1250454" y="432972"/>
                    <a:pt x="1214352" y="411707"/>
                  </a:cubicBezTo>
                  <a:cubicBezTo>
                    <a:pt x="1178250" y="390442"/>
                    <a:pt x="1135225" y="371154"/>
                    <a:pt x="1085276" y="353845"/>
                  </a:cubicBezTo>
                  <a:cubicBezTo>
                    <a:pt x="1035327" y="336536"/>
                    <a:pt x="975735" y="327882"/>
                    <a:pt x="906499" y="327882"/>
                  </a:cubicBezTo>
                  <a:cubicBezTo>
                    <a:pt x="830339" y="327882"/>
                    <a:pt x="762339" y="343460"/>
                    <a:pt x="702499" y="374616"/>
                  </a:cubicBezTo>
                  <a:cubicBezTo>
                    <a:pt x="642660" y="405773"/>
                    <a:pt x="591722" y="450281"/>
                    <a:pt x="549685" y="508143"/>
                  </a:cubicBezTo>
                  <a:cubicBezTo>
                    <a:pt x="507649" y="566005"/>
                    <a:pt x="475751" y="635983"/>
                    <a:pt x="453991" y="718077"/>
                  </a:cubicBezTo>
                  <a:cubicBezTo>
                    <a:pt x="432231" y="800171"/>
                    <a:pt x="421351" y="892651"/>
                    <a:pt x="421351" y="995516"/>
                  </a:cubicBezTo>
                  <a:cubicBezTo>
                    <a:pt x="421351" y="1108271"/>
                    <a:pt x="432973" y="1205944"/>
                    <a:pt x="456217" y="1288533"/>
                  </a:cubicBezTo>
                  <a:cubicBezTo>
                    <a:pt x="479460" y="1371121"/>
                    <a:pt x="512595" y="1439121"/>
                    <a:pt x="555620" y="1492532"/>
                  </a:cubicBezTo>
                  <a:cubicBezTo>
                    <a:pt x="598645" y="1545943"/>
                    <a:pt x="650572" y="1585753"/>
                    <a:pt x="711401" y="1611964"/>
                  </a:cubicBezTo>
                  <a:cubicBezTo>
                    <a:pt x="772230" y="1638175"/>
                    <a:pt x="840724" y="1651280"/>
                    <a:pt x="916884" y="1651280"/>
                  </a:cubicBezTo>
                  <a:cubicBezTo>
                    <a:pt x="986120" y="1651280"/>
                    <a:pt x="1045960" y="1643120"/>
                    <a:pt x="1096403" y="1626801"/>
                  </a:cubicBezTo>
                  <a:cubicBezTo>
                    <a:pt x="1146847" y="1610481"/>
                    <a:pt x="1190119" y="1592430"/>
                    <a:pt x="1226221" y="1572648"/>
                  </a:cubicBezTo>
                  <a:cubicBezTo>
                    <a:pt x="1262323" y="1552866"/>
                    <a:pt x="1291995" y="1535063"/>
                    <a:pt x="1315239" y="1519237"/>
                  </a:cubicBezTo>
                  <a:cubicBezTo>
                    <a:pt x="1338483" y="1503412"/>
                    <a:pt x="1356533" y="1495499"/>
                    <a:pt x="1369391" y="1495499"/>
                  </a:cubicBezTo>
                  <a:cubicBezTo>
                    <a:pt x="1379282" y="1495499"/>
                    <a:pt x="1387195" y="1497477"/>
                    <a:pt x="1393129" y="1501434"/>
                  </a:cubicBezTo>
                  <a:cubicBezTo>
                    <a:pt x="1399064" y="1505390"/>
                    <a:pt x="1404009" y="1513303"/>
                    <a:pt x="1407966" y="1525172"/>
                  </a:cubicBezTo>
                  <a:cubicBezTo>
                    <a:pt x="1411922" y="1537041"/>
                    <a:pt x="1414889" y="1553608"/>
                    <a:pt x="1416868" y="1574873"/>
                  </a:cubicBezTo>
                  <a:cubicBezTo>
                    <a:pt x="1418846" y="1596139"/>
                    <a:pt x="1419835" y="1624575"/>
                    <a:pt x="1419835" y="1660182"/>
                  </a:cubicBezTo>
                  <a:cubicBezTo>
                    <a:pt x="1419835" y="1684909"/>
                    <a:pt x="1419093" y="1705927"/>
                    <a:pt x="1417609" y="1723236"/>
                  </a:cubicBezTo>
                  <a:cubicBezTo>
                    <a:pt x="1416126" y="1740545"/>
                    <a:pt x="1413900" y="1755382"/>
                    <a:pt x="1410933" y="1767745"/>
                  </a:cubicBezTo>
                  <a:cubicBezTo>
                    <a:pt x="1407966" y="1780109"/>
                    <a:pt x="1404009" y="1790742"/>
                    <a:pt x="1399064" y="1799643"/>
                  </a:cubicBezTo>
                  <a:cubicBezTo>
                    <a:pt x="1394119" y="1808545"/>
                    <a:pt x="1386206" y="1818683"/>
                    <a:pt x="1375326" y="1830058"/>
                  </a:cubicBezTo>
                  <a:cubicBezTo>
                    <a:pt x="1364446" y="1841432"/>
                    <a:pt x="1343428" y="1856021"/>
                    <a:pt x="1312272" y="1873825"/>
                  </a:cubicBezTo>
                  <a:cubicBezTo>
                    <a:pt x="1281115" y="1891629"/>
                    <a:pt x="1243035" y="1908690"/>
                    <a:pt x="1198032" y="1925010"/>
                  </a:cubicBezTo>
                  <a:cubicBezTo>
                    <a:pt x="1153029" y="1941330"/>
                    <a:pt x="1101596" y="1954930"/>
                    <a:pt x="1043735" y="1965810"/>
                  </a:cubicBezTo>
                  <a:cubicBezTo>
                    <a:pt x="985873" y="1976690"/>
                    <a:pt x="923313" y="1982130"/>
                    <a:pt x="856055" y="1982130"/>
                  </a:cubicBezTo>
                  <a:cubicBezTo>
                    <a:pt x="724507" y="1982130"/>
                    <a:pt x="605816" y="1961854"/>
                    <a:pt x="499984" y="1921301"/>
                  </a:cubicBezTo>
                  <a:cubicBezTo>
                    <a:pt x="394152" y="1880748"/>
                    <a:pt x="304145" y="1820167"/>
                    <a:pt x="229963" y="1739556"/>
                  </a:cubicBezTo>
                  <a:cubicBezTo>
                    <a:pt x="155782" y="1658946"/>
                    <a:pt x="98909" y="1558306"/>
                    <a:pt x="59346" y="1437637"/>
                  </a:cubicBezTo>
                  <a:cubicBezTo>
                    <a:pt x="19782" y="1316969"/>
                    <a:pt x="0" y="1176519"/>
                    <a:pt x="0" y="1016286"/>
                  </a:cubicBezTo>
                  <a:cubicBezTo>
                    <a:pt x="0" y="853087"/>
                    <a:pt x="21760" y="708186"/>
                    <a:pt x="65280" y="581583"/>
                  </a:cubicBezTo>
                  <a:cubicBezTo>
                    <a:pt x="108800" y="454980"/>
                    <a:pt x="169629" y="348653"/>
                    <a:pt x="247767" y="262602"/>
                  </a:cubicBezTo>
                  <a:cubicBezTo>
                    <a:pt x="325905" y="176552"/>
                    <a:pt x="419621" y="111272"/>
                    <a:pt x="528915" y="66763"/>
                  </a:cubicBezTo>
                  <a:cubicBezTo>
                    <a:pt x="638209" y="22254"/>
                    <a:pt x="758630" y="0"/>
                    <a:pt x="89017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0" name="Group 271">
            <a:extLst>
              <a:ext uri="{FF2B5EF4-FFF2-40B4-BE49-F238E27FC236}">
                <a16:creationId xmlns:a16="http://schemas.microsoft.com/office/drawing/2014/main" id="{D84B80AA-D079-4787-AC3B-99CD1DB881C5}"/>
              </a:ext>
            </a:extLst>
          </p:cNvPr>
          <p:cNvGrpSpPr>
            <a:grpSpLocks noChangeAspect="1"/>
          </p:cNvGrpSpPr>
          <p:nvPr/>
        </p:nvGrpSpPr>
        <p:grpSpPr>
          <a:xfrm>
            <a:off x="3883500" y="2636913"/>
            <a:ext cx="1291827" cy="1291827"/>
            <a:chOff x="1382807" y="174388"/>
            <a:chExt cx="3025588" cy="3025588"/>
          </a:xfrm>
        </p:grpSpPr>
        <p:sp>
          <p:nvSpPr>
            <p:cNvPr id="11" name="Rectangle 10">
              <a:extLst>
                <a:ext uri="{FF2B5EF4-FFF2-40B4-BE49-F238E27FC236}">
                  <a16:creationId xmlns:a16="http://schemas.microsoft.com/office/drawing/2014/main" id="{FA6B19A5-EF00-4037-B783-D88D03F18203}"/>
                </a:ext>
              </a:extLst>
            </p:cNvPr>
            <p:cNvSpPr/>
            <p:nvPr/>
          </p:nvSpPr>
          <p:spPr>
            <a:xfrm>
              <a:off x="1382807" y="174388"/>
              <a:ext cx="3025588" cy="3025588"/>
            </a:xfrm>
            <a:prstGeom prst="rect">
              <a:avLst/>
            </a:prstGeom>
            <a:solidFill>
              <a:srgbClr val="F39C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TextBox 273">
              <a:extLst>
                <a:ext uri="{FF2B5EF4-FFF2-40B4-BE49-F238E27FC236}">
                  <a16:creationId xmlns:a16="http://schemas.microsoft.com/office/drawing/2014/main" id="{8ABB1BC5-C798-4D83-B711-8B8B85C2F027}"/>
                </a:ext>
              </a:extLst>
            </p:cNvPr>
            <p:cNvSpPr txBox="1"/>
            <p:nvPr/>
          </p:nvSpPr>
          <p:spPr>
            <a:xfrm>
              <a:off x="2411810" y="792312"/>
              <a:ext cx="1996585" cy="2407664"/>
            </a:xfrm>
            <a:custGeom>
              <a:avLst/>
              <a:gdLst>
                <a:gd name="connsiteX0" fmla="*/ 1042541 w 1996585"/>
                <a:gd name="connsiteY0" fmla="*/ 0 h 2407664"/>
                <a:gd name="connsiteX1" fmla="*/ 1996585 w 1996585"/>
                <a:gd name="connsiteY1" fmla="*/ 827602 h 2407664"/>
                <a:gd name="connsiteX2" fmla="*/ 1996585 w 1996585"/>
                <a:gd name="connsiteY2" fmla="*/ 2407664 h 2407664"/>
                <a:gd name="connsiteX3" fmla="*/ 589724 w 1996585"/>
                <a:gd name="connsiteY3" fmla="*/ 2407664 h 2407664"/>
                <a:gd name="connsiteX4" fmla="*/ 0 w 1996585"/>
                <a:gd name="connsiteY4" fmla="*/ 1896098 h 2407664"/>
                <a:gd name="connsiteX5" fmla="*/ 15134 w 1996585"/>
                <a:gd name="connsiteY5" fmla="*/ 1904907 h 2407664"/>
                <a:gd name="connsiteX6" fmla="*/ 60199 w 1996585"/>
                <a:gd name="connsiteY6" fmla="*/ 1912140 h 2407664"/>
                <a:gd name="connsiteX7" fmla="*/ 1024559 w 1996585"/>
                <a:gd name="connsiteY7" fmla="*/ 1912140 h 2407664"/>
                <a:gd name="connsiteX8" fmla="*/ 1049038 w 1996585"/>
                <a:gd name="connsiteY8" fmla="*/ 1903980 h 2407664"/>
                <a:gd name="connsiteX9" fmla="*/ 1067584 w 1996585"/>
                <a:gd name="connsiteY9" fmla="*/ 1878016 h 2407664"/>
                <a:gd name="connsiteX10" fmla="*/ 1078711 w 1996585"/>
                <a:gd name="connsiteY10" fmla="*/ 1831282 h 2407664"/>
                <a:gd name="connsiteX11" fmla="*/ 1082420 w 1996585"/>
                <a:gd name="connsiteY11" fmla="*/ 1759326 h 2407664"/>
                <a:gd name="connsiteX12" fmla="*/ 1078711 w 1996585"/>
                <a:gd name="connsiteY12" fmla="*/ 1687370 h 2407664"/>
                <a:gd name="connsiteX13" fmla="*/ 1067584 w 1996585"/>
                <a:gd name="connsiteY13" fmla="*/ 1640635 h 2407664"/>
                <a:gd name="connsiteX14" fmla="*/ 1049038 w 1996585"/>
                <a:gd name="connsiteY14" fmla="*/ 1614672 h 2407664"/>
                <a:gd name="connsiteX15" fmla="*/ 1024559 w 1996585"/>
                <a:gd name="connsiteY15" fmla="*/ 1606512 h 2407664"/>
                <a:gd name="connsiteX16" fmla="*/ 333187 w 1996585"/>
                <a:gd name="connsiteY16" fmla="*/ 1606512 h 2407664"/>
                <a:gd name="connsiteX17" fmla="*/ 333187 w 1996585"/>
                <a:gd name="connsiteY17" fmla="*/ 1064987 h 2407664"/>
                <a:gd name="connsiteX18" fmla="*/ 913286 w 1996585"/>
                <a:gd name="connsiteY18" fmla="*/ 1064987 h 2407664"/>
                <a:gd name="connsiteX19" fmla="*/ 937766 w 1996585"/>
                <a:gd name="connsiteY19" fmla="*/ 1057568 h 2407664"/>
                <a:gd name="connsiteX20" fmla="*/ 956312 w 1996585"/>
                <a:gd name="connsiteY20" fmla="*/ 1033089 h 2407664"/>
                <a:gd name="connsiteX21" fmla="*/ 967439 w 1996585"/>
                <a:gd name="connsiteY21" fmla="*/ 987838 h 2407664"/>
                <a:gd name="connsiteX22" fmla="*/ 971148 w 1996585"/>
                <a:gd name="connsiteY22" fmla="*/ 916624 h 2407664"/>
                <a:gd name="connsiteX23" fmla="*/ 967439 w 1996585"/>
                <a:gd name="connsiteY23" fmla="*/ 846151 h 2407664"/>
                <a:gd name="connsiteX24" fmla="*/ 956312 w 1996585"/>
                <a:gd name="connsiteY24" fmla="*/ 800159 h 2407664"/>
                <a:gd name="connsiteX25" fmla="*/ 937766 w 1996585"/>
                <a:gd name="connsiteY25" fmla="*/ 774937 h 2407664"/>
                <a:gd name="connsiteX26" fmla="*/ 913286 w 1996585"/>
                <a:gd name="connsiteY26" fmla="*/ 766777 h 2407664"/>
                <a:gd name="connsiteX27" fmla="*/ 333187 w 1996585"/>
                <a:gd name="connsiteY27" fmla="*/ 766777 h 2407664"/>
                <a:gd name="connsiteX28" fmla="*/ 333187 w 1996585"/>
                <a:gd name="connsiteY28" fmla="*/ 297950 h 2407664"/>
                <a:gd name="connsiteX29" fmla="*/ 1018624 w 1996585"/>
                <a:gd name="connsiteY29" fmla="*/ 297950 h 2407664"/>
                <a:gd name="connsiteX30" fmla="*/ 1042362 w 1996585"/>
                <a:gd name="connsiteY30" fmla="*/ 289790 h 2407664"/>
                <a:gd name="connsiteX31" fmla="*/ 1060166 w 1996585"/>
                <a:gd name="connsiteY31" fmla="*/ 263826 h 2407664"/>
                <a:gd name="connsiteX32" fmla="*/ 1071293 w 1996585"/>
                <a:gd name="connsiteY32" fmla="*/ 217092 h 2407664"/>
                <a:gd name="connsiteX33" fmla="*/ 1075002 w 1996585"/>
                <a:gd name="connsiteY33" fmla="*/ 146619 h 2407664"/>
                <a:gd name="connsiteX34" fmla="*/ 1071293 w 1996585"/>
                <a:gd name="connsiteY34" fmla="*/ 73180 h 2407664"/>
                <a:gd name="connsiteX35" fmla="*/ 1060166 w 1996585"/>
                <a:gd name="connsiteY35" fmla="*/ 25703 h 2407664"/>
                <a:gd name="connsiteX36" fmla="*/ 1042541 w 1996585"/>
                <a:gd name="connsiteY36" fmla="*/ 0 h 240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96585" h="2407664">
                  <a:moveTo>
                    <a:pt x="1042541" y="0"/>
                  </a:moveTo>
                  <a:lnTo>
                    <a:pt x="1996585" y="827602"/>
                  </a:lnTo>
                  <a:lnTo>
                    <a:pt x="1996585" y="2407664"/>
                  </a:lnTo>
                  <a:lnTo>
                    <a:pt x="589724" y="2407664"/>
                  </a:lnTo>
                  <a:lnTo>
                    <a:pt x="0" y="1896098"/>
                  </a:lnTo>
                  <a:lnTo>
                    <a:pt x="15134" y="1904907"/>
                  </a:lnTo>
                  <a:cubicBezTo>
                    <a:pt x="28857" y="1909729"/>
                    <a:pt x="43879" y="1912140"/>
                    <a:pt x="60199" y="1912140"/>
                  </a:cubicBezTo>
                  <a:lnTo>
                    <a:pt x="1024559" y="1912140"/>
                  </a:lnTo>
                  <a:cubicBezTo>
                    <a:pt x="1033460" y="1912140"/>
                    <a:pt x="1041620" y="1909420"/>
                    <a:pt x="1049038" y="1903980"/>
                  </a:cubicBezTo>
                  <a:cubicBezTo>
                    <a:pt x="1056457" y="1898540"/>
                    <a:pt x="1062638" y="1889885"/>
                    <a:pt x="1067584" y="1878016"/>
                  </a:cubicBezTo>
                  <a:cubicBezTo>
                    <a:pt x="1072529" y="1866147"/>
                    <a:pt x="1076238" y="1850569"/>
                    <a:pt x="1078711" y="1831282"/>
                  </a:cubicBezTo>
                  <a:cubicBezTo>
                    <a:pt x="1081184" y="1811995"/>
                    <a:pt x="1082420" y="1788009"/>
                    <a:pt x="1082420" y="1759326"/>
                  </a:cubicBezTo>
                  <a:cubicBezTo>
                    <a:pt x="1082420" y="1730642"/>
                    <a:pt x="1081184" y="1706657"/>
                    <a:pt x="1078711" y="1687370"/>
                  </a:cubicBezTo>
                  <a:cubicBezTo>
                    <a:pt x="1076238" y="1668083"/>
                    <a:pt x="1072529" y="1652504"/>
                    <a:pt x="1067584" y="1640635"/>
                  </a:cubicBezTo>
                  <a:cubicBezTo>
                    <a:pt x="1062638" y="1628766"/>
                    <a:pt x="1056457" y="1620112"/>
                    <a:pt x="1049038" y="1614672"/>
                  </a:cubicBezTo>
                  <a:cubicBezTo>
                    <a:pt x="1041620" y="1609232"/>
                    <a:pt x="1033460" y="1606512"/>
                    <a:pt x="1024559" y="1606512"/>
                  </a:cubicBezTo>
                  <a:lnTo>
                    <a:pt x="333187" y="1606512"/>
                  </a:lnTo>
                  <a:lnTo>
                    <a:pt x="333187" y="1064987"/>
                  </a:lnTo>
                  <a:lnTo>
                    <a:pt x="913286" y="1064987"/>
                  </a:lnTo>
                  <a:cubicBezTo>
                    <a:pt x="922188" y="1064987"/>
                    <a:pt x="930348" y="1062514"/>
                    <a:pt x="937766" y="1057568"/>
                  </a:cubicBezTo>
                  <a:cubicBezTo>
                    <a:pt x="945184" y="1052623"/>
                    <a:pt x="951366" y="1044463"/>
                    <a:pt x="956312" y="1033089"/>
                  </a:cubicBezTo>
                  <a:cubicBezTo>
                    <a:pt x="961257" y="1021714"/>
                    <a:pt x="964966" y="1006631"/>
                    <a:pt x="967439" y="987838"/>
                  </a:cubicBezTo>
                  <a:cubicBezTo>
                    <a:pt x="969912" y="969045"/>
                    <a:pt x="971148" y="945307"/>
                    <a:pt x="971148" y="916624"/>
                  </a:cubicBezTo>
                  <a:cubicBezTo>
                    <a:pt x="971148" y="888929"/>
                    <a:pt x="969912" y="865438"/>
                    <a:pt x="967439" y="846151"/>
                  </a:cubicBezTo>
                  <a:cubicBezTo>
                    <a:pt x="964966" y="826864"/>
                    <a:pt x="961257" y="811533"/>
                    <a:pt x="956312" y="800159"/>
                  </a:cubicBezTo>
                  <a:cubicBezTo>
                    <a:pt x="951366" y="788784"/>
                    <a:pt x="945184" y="780377"/>
                    <a:pt x="937766" y="774937"/>
                  </a:cubicBezTo>
                  <a:cubicBezTo>
                    <a:pt x="930348" y="769497"/>
                    <a:pt x="922188" y="766777"/>
                    <a:pt x="913286" y="766777"/>
                  </a:cubicBezTo>
                  <a:lnTo>
                    <a:pt x="333187" y="766777"/>
                  </a:lnTo>
                  <a:lnTo>
                    <a:pt x="333187" y="297950"/>
                  </a:lnTo>
                  <a:lnTo>
                    <a:pt x="1018624" y="297950"/>
                  </a:lnTo>
                  <a:cubicBezTo>
                    <a:pt x="1027526" y="297950"/>
                    <a:pt x="1035438" y="295230"/>
                    <a:pt x="1042362" y="289790"/>
                  </a:cubicBezTo>
                  <a:cubicBezTo>
                    <a:pt x="1049286" y="284350"/>
                    <a:pt x="1055220" y="275695"/>
                    <a:pt x="1060166" y="263826"/>
                  </a:cubicBezTo>
                  <a:cubicBezTo>
                    <a:pt x="1065111" y="251957"/>
                    <a:pt x="1068820" y="236379"/>
                    <a:pt x="1071293" y="217092"/>
                  </a:cubicBezTo>
                  <a:cubicBezTo>
                    <a:pt x="1073766" y="197805"/>
                    <a:pt x="1075002" y="174314"/>
                    <a:pt x="1075002" y="146619"/>
                  </a:cubicBezTo>
                  <a:cubicBezTo>
                    <a:pt x="1075002" y="116947"/>
                    <a:pt x="1073766" y="92467"/>
                    <a:pt x="1071293" y="73180"/>
                  </a:cubicBezTo>
                  <a:cubicBezTo>
                    <a:pt x="1068820" y="53892"/>
                    <a:pt x="1065111" y="38067"/>
                    <a:pt x="1060166" y="25703"/>
                  </a:cubicBezTo>
                  <a:lnTo>
                    <a:pt x="1042541" y="0"/>
                  </a:lnTo>
                  <a:close/>
                </a:path>
              </a:pathLst>
            </a:custGeom>
            <a:solidFill>
              <a:srgbClr val="000000">
                <a:alpha val="20000"/>
              </a:srgbClr>
            </a:solidFill>
            <a:ln w="12700" cap="flat" cmpd="sng" algn="ctr">
              <a:noFill/>
              <a:prstDash val="solid"/>
              <a:miter lim="800000"/>
            </a:ln>
            <a:effectLst/>
          </p:spPr>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274">
              <a:extLst>
                <a:ext uri="{FF2B5EF4-FFF2-40B4-BE49-F238E27FC236}">
                  <a16:creationId xmlns:a16="http://schemas.microsoft.com/office/drawing/2014/main" id="{13B48AD8-2818-46F3-92DA-FC63BCFDA610}"/>
                </a:ext>
              </a:extLst>
            </p:cNvPr>
            <p:cNvSpPr/>
            <p:nvPr/>
          </p:nvSpPr>
          <p:spPr>
            <a:xfrm>
              <a:off x="2356286" y="784634"/>
              <a:ext cx="1137944" cy="1919818"/>
            </a:xfrm>
            <a:custGeom>
              <a:avLst/>
              <a:gdLst/>
              <a:ahLst/>
              <a:cxnLst/>
              <a:rect l="l" t="t" r="r" b="b"/>
              <a:pathLst>
                <a:path w="1137944" h="1919818">
                  <a:moveTo>
                    <a:pt x="115723" y="0"/>
                  </a:moveTo>
                  <a:lnTo>
                    <a:pt x="1074148" y="0"/>
                  </a:lnTo>
                  <a:cubicBezTo>
                    <a:pt x="1083050" y="0"/>
                    <a:pt x="1090962" y="2472"/>
                    <a:pt x="1097886" y="7418"/>
                  </a:cubicBezTo>
                  <a:cubicBezTo>
                    <a:pt x="1104810" y="12363"/>
                    <a:pt x="1110744" y="21018"/>
                    <a:pt x="1115690" y="33381"/>
                  </a:cubicBezTo>
                  <a:cubicBezTo>
                    <a:pt x="1120635" y="45745"/>
                    <a:pt x="1124344" y="61570"/>
                    <a:pt x="1126817" y="80858"/>
                  </a:cubicBezTo>
                  <a:cubicBezTo>
                    <a:pt x="1129290" y="100145"/>
                    <a:pt x="1130526" y="124625"/>
                    <a:pt x="1130526" y="154297"/>
                  </a:cubicBezTo>
                  <a:cubicBezTo>
                    <a:pt x="1130526" y="181992"/>
                    <a:pt x="1129290" y="205483"/>
                    <a:pt x="1126817" y="224770"/>
                  </a:cubicBezTo>
                  <a:cubicBezTo>
                    <a:pt x="1124344" y="244057"/>
                    <a:pt x="1120635" y="259635"/>
                    <a:pt x="1115690" y="271504"/>
                  </a:cubicBezTo>
                  <a:cubicBezTo>
                    <a:pt x="1110744" y="283373"/>
                    <a:pt x="1104810" y="292028"/>
                    <a:pt x="1097886" y="297468"/>
                  </a:cubicBezTo>
                  <a:cubicBezTo>
                    <a:pt x="1090962" y="302908"/>
                    <a:pt x="1083050" y="305628"/>
                    <a:pt x="1074148" y="305628"/>
                  </a:cubicBezTo>
                  <a:lnTo>
                    <a:pt x="388711" y="305628"/>
                  </a:lnTo>
                  <a:lnTo>
                    <a:pt x="388711" y="774455"/>
                  </a:lnTo>
                  <a:lnTo>
                    <a:pt x="968810" y="774455"/>
                  </a:lnTo>
                  <a:cubicBezTo>
                    <a:pt x="977712" y="774455"/>
                    <a:pt x="985872" y="777175"/>
                    <a:pt x="993290" y="782615"/>
                  </a:cubicBezTo>
                  <a:cubicBezTo>
                    <a:pt x="1000708" y="788055"/>
                    <a:pt x="1006890" y="796462"/>
                    <a:pt x="1011836" y="807837"/>
                  </a:cubicBezTo>
                  <a:cubicBezTo>
                    <a:pt x="1016781" y="819211"/>
                    <a:pt x="1020490" y="834542"/>
                    <a:pt x="1022963" y="853829"/>
                  </a:cubicBezTo>
                  <a:cubicBezTo>
                    <a:pt x="1025436" y="873116"/>
                    <a:pt x="1026672" y="896607"/>
                    <a:pt x="1026672" y="924302"/>
                  </a:cubicBezTo>
                  <a:cubicBezTo>
                    <a:pt x="1026672" y="952985"/>
                    <a:pt x="1025436" y="976723"/>
                    <a:pt x="1022963" y="995516"/>
                  </a:cubicBezTo>
                  <a:cubicBezTo>
                    <a:pt x="1020490" y="1014309"/>
                    <a:pt x="1016781" y="1029392"/>
                    <a:pt x="1011836" y="1040767"/>
                  </a:cubicBezTo>
                  <a:cubicBezTo>
                    <a:pt x="1006890" y="1052141"/>
                    <a:pt x="1000708" y="1060301"/>
                    <a:pt x="993290" y="1065246"/>
                  </a:cubicBezTo>
                  <a:cubicBezTo>
                    <a:pt x="985872" y="1070192"/>
                    <a:pt x="977712" y="1072665"/>
                    <a:pt x="968810" y="1072665"/>
                  </a:cubicBezTo>
                  <a:lnTo>
                    <a:pt x="388711" y="1072665"/>
                  </a:lnTo>
                  <a:lnTo>
                    <a:pt x="388711" y="1614190"/>
                  </a:lnTo>
                  <a:lnTo>
                    <a:pt x="1080083" y="1614190"/>
                  </a:lnTo>
                  <a:cubicBezTo>
                    <a:pt x="1088984" y="1614190"/>
                    <a:pt x="1097144" y="1616910"/>
                    <a:pt x="1104562" y="1622350"/>
                  </a:cubicBezTo>
                  <a:cubicBezTo>
                    <a:pt x="1111981" y="1627790"/>
                    <a:pt x="1118162" y="1636444"/>
                    <a:pt x="1123108" y="1648313"/>
                  </a:cubicBezTo>
                  <a:cubicBezTo>
                    <a:pt x="1128053" y="1660182"/>
                    <a:pt x="1131762" y="1675761"/>
                    <a:pt x="1134235" y="1695048"/>
                  </a:cubicBezTo>
                  <a:cubicBezTo>
                    <a:pt x="1136708" y="1714335"/>
                    <a:pt x="1137944" y="1738320"/>
                    <a:pt x="1137944" y="1767004"/>
                  </a:cubicBezTo>
                  <a:cubicBezTo>
                    <a:pt x="1137944" y="1795687"/>
                    <a:pt x="1136708" y="1819673"/>
                    <a:pt x="1134235" y="1838960"/>
                  </a:cubicBezTo>
                  <a:cubicBezTo>
                    <a:pt x="1131762" y="1858247"/>
                    <a:pt x="1128053" y="1873825"/>
                    <a:pt x="1123108" y="1885694"/>
                  </a:cubicBezTo>
                  <a:cubicBezTo>
                    <a:pt x="1118162" y="1897563"/>
                    <a:pt x="1111981" y="1906218"/>
                    <a:pt x="1104562" y="1911658"/>
                  </a:cubicBezTo>
                  <a:cubicBezTo>
                    <a:pt x="1097144" y="1917098"/>
                    <a:pt x="1088984" y="1919818"/>
                    <a:pt x="1080083" y="1919818"/>
                  </a:cubicBezTo>
                  <a:lnTo>
                    <a:pt x="115723" y="1919818"/>
                  </a:lnTo>
                  <a:cubicBezTo>
                    <a:pt x="83083" y="1919818"/>
                    <a:pt x="55636" y="1910174"/>
                    <a:pt x="33381" y="1890887"/>
                  </a:cubicBezTo>
                  <a:cubicBezTo>
                    <a:pt x="11127" y="1871600"/>
                    <a:pt x="0" y="1840196"/>
                    <a:pt x="0" y="1796676"/>
                  </a:cubicBezTo>
                  <a:lnTo>
                    <a:pt x="0" y="123141"/>
                  </a:lnTo>
                  <a:cubicBezTo>
                    <a:pt x="0" y="79621"/>
                    <a:pt x="11127" y="48218"/>
                    <a:pt x="33381" y="28931"/>
                  </a:cubicBezTo>
                  <a:cubicBezTo>
                    <a:pt x="55636" y="9643"/>
                    <a:pt x="83083" y="0"/>
                    <a:pt x="115723"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 name="Group 287">
            <a:extLst>
              <a:ext uri="{FF2B5EF4-FFF2-40B4-BE49-F238E27FC236}">
                <a16:creationId xmlns:a16="http://schemas.microsoft.com/office/drawing/2014/main" id="{6FAED458-40A9-4D75-85AE-B62F4146D4AC}"/>
              </a:ext>
            </a:extLst>
          </p:cNvPr>
          <p:cNvGrpSpPr>
            <a:grpSpLocks noChangeAspect="1"/>
          </p:cNvGrpSpPr>
          <p:nvPr/>
        </p:nvGrpSpPr>
        <p:grpSpPr>
          <a:xfrm>
            <a:off x="7957749" y="2636912"/>
            <a:ext cx="1291827" cy="1291827"/>
            <a:chOff x="1382807" y="174388"/>
            <a:chExt cx="3025588" cy="3025589"/>
          </a:xfrm>
        </p:grpSpPr>
        <p:sp>
          <p:nvSpPr>
            <p:cNvPr id="15" name="Rectangle 14">
              <a:extLst>
                <a:ext uri="{FF2B5EF4-FFF2-40B4-BE49-F238E27FC236}">
                  <a16:creationId xmlns:a16="http://schemas.microsoft.com/office/drawing/2014/main" id="{3A10EF5C-3844-4269-8F52-F63D80BF00DE}"/>
                </a:ext>
              </a:extLst>
            </p:cNvPr>
            <p:cNvSpPr/>
            <p:nvPr/>
          </p:nvSpPr>
          <p:spPr>
            <a:xfrm>
              <a:off x="1382807" y="174388"/>
              <a:ext cx="3025588" cy="3025588"/>
            </a:xfrm>
            <a:prstGeom prst="rect">
              <a:avLst/>
            </a:prstGeom>
            <a:solidFill>
              <a:srgbClr val="6E557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TextBox 289">
              <a:extLst>
                <a:ext uri="{FF2B5EF4-FFF2-40B4-BE49-F238E27FC236}">
                  <a16:creationId xmlns:a16="http://schemas.microsoft.com/office/drawing/2014/main" id="{8879076D-5113-4B5F-AF0A-B23745681BDB}"/>
                </a:ext>
              </a:extLst>
            </p:cNvPr>
            <p:cNvSpPr txBox="1"/>
            <p:nvPr/>
          </p:nvSpPr>
          <p:spPr>
            <a:xfrm>
              <a:off x="3068544" y="806074"/>
              <a:ext cx="9910" cy="8597"/>
            </a:xfrm>
            <a:custGeom>
              <a:avLst/>
              <a:gdLst/>
              <a:ahLst/>
              <a:cxnLst/>
              <a:rect l="l" t="t" r="r" b="b"/>
              <a:pathLst>
                <a:path w="9910" h="8597">
                  <a:moveTo>
                    <a:pt x="0" y="0"/>
                  </a:moveTo>
                  <a:lnTo>
                    <a:pt x="8707" y="5265"/>
                  </a:lnTo>
                  <a:lnTo>
                    <a:pt x="9910" y="8597"/>
                  </a:lnTo>
                  <a:lnTo>
                    <a:pt x="0" y="0"/>
                  </a:lnTo>
                  <a:close/>
                </a:path>
              </a:pathLst>
            </a:custGeom>
            <a:solidFill>
              <a:sysClr val="windowText" lastClr="00000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3900" b="1" i="0" u="none" strike="noStrike" kern="0" cap="none" spc="0" normalizeH="0" baseline="0" noProof="0" dirty="0">
                <a:ln>
                  <a:noFill/>
                </a:ln>
                <a:solidFill>
                  <a:prstClr val="black"/>
                </a:solidFill>
                <a:effectLst/>
                <a:uLnTx/>
                <a:uFillTx/>
              </a:endParaRPr>
            </a:p>
          </p:txBody>
        </p:sp>
        <p:sp>
          <p:nvSpPr>
            <p:cNvPr id="17" name="TextBox 290">
              <a:extLst>
                <a:ext uri="{FF2B5EF4-FFF2-40B4-BE49-F238E27FC236}">
                  <a16:creationId xmlns:a16="http://schemas.microsoft.com/office/drawing/2014/main" id="{6D681991-7390-4535-8208-B6951E2C0C29}"/>
                </a:ext>
              </a:extLst>
            </p:cNvPr>
            <p:cNvSpPr txBox="1"/>
            <p:nvPr/>
          </p:nvSpPr>
          <p:spPr>
            <a:xfrm>
              <a:off x="2712040" y="814672"/>
              <a:ext cx="1696355" cy="2385305"/>
            </a:xfrm>
            <a:custGeom>
              <a:avLst/>
              <a:gdLst>
                <a:gd name="connsiteX0" fmla="*/ 366414 w 1696355"/>
                <a:gd name="connsiteY0" fmla="*/ 0 h 2385305"/>
                <a:gd name="connsiteX1" fmla="*/ 1696355 w 1696355"/>
                <a:gd name="connsiteY1" fmla="*/ 1153680 h 2385305"/>
                <a:gd name="connsiteX2" fmla="*/ 1696355 w 1696355"/>
                <a:gd name="connsiteY2" fmla="*/ 2385305 h 2385305"/>
                <a:gd name="connsiteX3" fmla="*/ 597012 w 1696355"/>
                <a:gd name="connsiteY3" fmla="*/ 2385305 h 2385305"/>
                <a:gd name="connsiteX4" fmla="*/ 0 w 1696355"/>
                <a:gd name="connsiteY4" fmla="*/ 1867417 h 2385305"/>
                <a:gd name="connsiteX5" fmla="*/ 24718 w 1696355"/>
                <a:gd name="connsiteY5" fmla="*/ 1882363 h 2385305"/>
                <a:gd name="connsiteX6" fmla="*/ 84805 w 1696355"/>
                <a:gd name="connsiteY6" fmla="*/ 1894232 h 2385305"/>
                <a:gd name="connsiteX7" fmla="*/ 179015 w 1696355"/>
                <a:gd name="connsiteY7" fmla="*/ 1898683 h 2385305"/>
                <a:gd name="connsiteX8" fmla="*/ 273968 w 1696355"/>
                <a:gd name="connsiteY8" fmla="*/ 1894232 h 2385305"/>
                <a:gd name="connsiteX9" fmla="*/ 333313 w 1696355"/>
                <a:gd name="connsiteY9" fmla="*/ 1882363 h 2385305"/>
                <a:gd name="connsiteX10" fmla="*/ 365211 w 1696355"/>
                <a:gd name="connsiteY10" fmla="*/ 1863075 h 2385305"/>
                <a:gd name="connsiteX11" fmla="*/ 374854 w 1696355"/>
                <a:gd name="connsiteY11" fmla="*/ 1836370 h 2385305"/>
                <a:gd name="connsiteX12" fmla="*/ 374854 w 1696355"/>
                <a:gd name="connsiteY12" fmla="*/ 23373 h 2385305"/>
                <a:gd name="connsiteX13" fmla="*/ 366414 w 1696355"/>
                <a:gd name="connsiteY13" fmla="*/ 0 h 238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6355" h="2385305">
                  <a:moveTo>
                    <a:pt x="366414" y="0"/>
                  </a:moveTo>
                  <a:lnTo>
                    <a:pt x="1696355" y="1153680"/>
                  </a:lnTo>
                  <a:lnTo>
                    <a:pt x="1696355" y="2385305"/>
                  </a:lnTo>
                  <a:lnTo>
                    <a:pt x="597012" y="2385305"/>
                  </a:lnTo>
                  <a:lnTo>
                    <a:pt x="0" y="1867417"/>
                  </a:lnTo>
                  <a:lnTo>
                    <a:pt x="24718" y="1882363"/>
                  </a:lnTo>
                  <a:cubicBezTo>
                    <a:pt x="39554" y="1887308"/>
                    <a:pt x="59583" y="1891264"/>
                    <a:pt x="84805" y="1894232"/>
                  </a:cubicBezTo>
                  <a:cubicBezTo>
                    <a:pt x="110026" y="1897199"/>
                    <a:pt x="141430" y="1898683"/>
                    <a:pt x="179015" y="1898683"/>
                  </a:cubicBezTo>
                  <a:cubicBezTo>
                    <a:pt x="217590" y="1898683"/>
                    <a:pt x="249240" y="1897199"/>
                    <a:pt x="273968" y="1894232"/>
                  </a:cubicBezTo>
                  <a:cubicBezTo>
                    <a:pt x="298695" y="1891264"/>
                    <a:pt x="318476" y="1887308"/>
                    <a:pt x="333313" y="1882363"/>
                  </a:cubicBezTo>
                  <a:cubicBezTo>
                    <a:pt x="348149" y="1877417"/>
                    <a:pt x="358782" y="1870988"/>
                    <a:pt x="365211" y="1863075"/>
                  </a:cubicBezTo>
                  <a:cubicBezTo>
                    <a:pt x="371640" y="1855163"/>
                    <a:pt x="374854" y="1846261"/>
                    <a:pt x="374854" y="1836370"/>
                  </a:cubicBezTo>
                  <a:lnTo>
                    <a:pt x="374854" y="23373"/>
                  </a:lnTo>
                  <a:lnTo>
                    <a:pt x="366414" y="0"/>
                  </a:lnTo>
                  <a:close/>
                </a:path>
              </a:pathLst>
            </a:custGeom>
            <a:solidFill>
              <a:srgbClr val="000000">
                <a:alpha val="20000"/>
              </a:srgbClr>
            </a:solidFill>
            <a:ln w="12700" cap="flat" cmpd="sng" algn="ctr">
              <a:noFill/>
              <a:prstDash val="solid"/>
              <a:miter lim="800000"/>
            </a:ln>
            <a:effectLst/>
          </p:spPr>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291">
              <a:extLst>
                <a:ext uri="{FF2B5EF4-FFF2-40B4-BE49-F238E27FC236}">
                  <a16:creationId xmlns:a16="http://schemas.microsoft.com/office/drawing/2014/main" id="{69C99D61-BB04-41A5-BFA4-7DF2FA4FE1D5}"/>
                </a:ext>
              </a:extLst>
            </p:cNvPr>
            <p:cNvSpPr txBox="1"/>
            <p:nvPr/>
          </p:nvSpPr>
          <p:spPr>
            <a:xfrm>
              <a:off x="2703868" y="2674999"/>
              <a:ext cx="8172" cy="7089"/>
            </a:xfrm>
            <a:custGeom>
              <a:avLst/>
              <a:gdLst/>
              <a:ahLst/>
              <a:cxnLst/>
              <a:rect l="l" t="t" r="r" b="b"/>
              <a:pathLst>
                <a:path w="8172" h="7089">
                  <a:moveTo>
                    <a:pt x="0" y="0"/>
                  </a:moveTo>
                  <a:lnTo>
                    <a:pt x="8172" y="7089"/>
                  </a:lnTo>
                  <a:lnTo>
                    <a:pt x="992" y="2747"/>
                  </a:lnTo>
                  <a:lnTo>
                    <a:pt x="0" y="0"/>
                  </a:lnTo>
                  <a:close/>
                </a:path>
              </a:pathLst>
            </a:custGeom>
            <a:solidFill>
              <a:sysClr val="windowText" lastClr="00000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3900" b="1" i="0" u="none" strike="noStrike" kern="0" cap="none" spc="0" normalizeH="0" baseline="0" noProof="0" dirty="0">
                <a:ln>
                  <a:noFill/>
                </a:ln>
                <a:solidFill>
                  <a:prstClr val="black"/>
                </a:solidFill>
                <a:effectLst/>
                <a:uLnTx/>
                <a:uFillTx/>
              </a:endParaRPr>
            </a:p>
          </p:txBody>
        </p:sp>
        <p:sp>
          <p:nvSpPr>
            <p:cNvPr id="19" name="Freeform 292">
              <a:extLst>
                <a:ext uri="{FF2B5EF4-FFF2-40B4-BE49-F238E27FC236}">
                  <a16:creationId xmlns:a16="http://schemas.microsoft.com/office/drawing/2014/main" id="{FCF3105D-65A1-44D9-8592-03CE2F59C6D2}"/>
                </a:ext>
              </a:extLst>
            </p:cNvPr>
            <p:cNvSpPr/>
            <p:nvPr/>
          </p:nvSpPr>
          <p:spPr>
            <a:xfrm>
              <a:off x="2695216" y="775732"/>
              <a:ext cx="391678" cy="1937622"/>
            </a:xfrm>
            <a:custGeom>
              <a:avLst/>
              <a:gdLst/>
              <a:ahLst/>
              <a:cxnLst/>
              <a:rect l="l" t="t" r="r" b="b"/>
              <a:pathLst>
                <a:path w="391678" h="1937622">
                  <a:moveTo>
                    <a:pt x="195839" y="0"/>
                  </a:moveTo>
                  <a:cubicBezTo>
                    <a:pt x="234414" y="0"/>
                    <a:pt x="266064" y="1484"/>
                    <a:pt x="290792" y="4451"/>
                  </a:cubicBezTo>
                  <a:cubicBezTo>
                    <a:pt x="315519" y="7418"/>
                    <a:pt x="335300" y="11374"/>
                    <a:pt x="350137" y="16320"/>
                  </a:cubicBezTo>
                  <a:cubicBezTo>
                    <a:pt x="364973" y="21265"/>
                    <a:pt x="375606" y="27694"/>
                    <a:pt x="382035" y="35607"/>
                  </a:cubicBezTo>
                  <a:cubicBezTo>
                    <a:pt x="388464" y="43520"/>
                    <a:pt x="391678" y="52422"/>
                    <a:pt x="391678" y="62312"/>
                  </a:cubicBezTo>
                  <a:lnTo>
                    <a:pt x="391678" y="1875309"/>
                  </a:lnTo>
                  <a:cubicBezTo>
                    <a:pt x="391678" y="1885200"/>
                    <a:pt x="388464" y="1894102"/>
                    <a:pt x="382035" y="1902014"/>
                  </a:cubicBezTo>
                  <a:cubicBezTo>
                    <a:pt x="375606" y="1909927"/>
                    <a:pt x="364973" y="1916356"/>
                    <a:pt x="350137" y="1921302"/>
                  </a:cubicBezTo>
                  <a:cubicBezTo>
                    <a:pt x="335300" y="1926247"/>
                    <a:pt x="315519" y="1930203"/>
                    <a:pt x="290792" y="1933171"/>
                  </a:cubicBezTo>
                  <a:cubicBezTo>
                    <a:pt x="266064" y="1936138"/>
                    <a:pt x="234414" y="1937622"/>
                    <a:pt x="195839" y="1937622"/>
                  </a:cubicBezTo>
                  <a:cubicBezTo>
                    <a:pt x="158254" y="1937622"/>
                    <a:pt x="126850" y="1936138"/>
                    <a:pt x="101629" y="1933171"/>
                  </a:cubicBezTo>
                  <a:cubicBezTo>
                    <a:pt x="76407" y="1930203"/>
                    <a:pt x="56378" y="1926247"/>
                    <a:pt x="41542" y="1921302"/>
                  </a:cubicBezTo>
                  <a:cubicBezTo>
                    <a:pt x="26705" y="1916356"/>
                    <a:pt x="16073" y="1909927"/>
                    <a:pt x="9644" y="1902014"/>
                  </a:cubicBezTo>
                  <a:cubicBezTo>
                    <a:pt x="3215" y="1894102"/>
                    <a:pt x="0" y="1885200"/>
                    <a:pt x="0" y="1875309"/>
                  </a:cubicBezTo>
                  <a:lnTo>
                    <a:pt x="0" y="62312"/>
                  </a:lnTo>
                  <a:cubicBezTo>
                    <a:pt x="0" y="52422"/>
                    <a:pt x="3215" y="43520"/>
                    <a:pt x="9644" y="35607"/>
                  </a:cubicBezTo>
                  <a:cubicBezTo>
                    <a:pt x="16073" y="27694"/>
                    <a:pt x="26953" y="21265"/>
                    <a:pt x="42283" y="16320"/>
                  </a:cubicBezTo>
                  <a:cubicBezTo>
                    <a:pt x="57614" y="11374"/>
                    <a:pt x="77643" y="7418"/>
                    <a:pt x="102371" y="4451"/>
                  </a:cubicBezTo>
                  <a:cubicBezTo>
                    <a:pt x="127098" y="1484"/>
                    <a:pt x="158254" y="0"/>
                    <a:pt x="19583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0" name="Group 305">
            <a:extLst>
              <a:ext uri="{FF2B5EF4-FFF2-40B4-BE49-F238E27FC236}">
                <a16:creationId xmlns:a16="http://schemas.microsoft.com/office/drawing/2014/main" id="{20A45726-B4E7-44DC-ACB3-918E1B3B924B}"/>
              </a:ext>
            </a:extLst>
          </p:cNvPr>
          <p:cNvGrpSpPr>
            <a:grpSpLocks noChangeAspect="1"/>
          </p:cNvGrpSpPr>
          <p:nvPr/>
        </p:nvGrpSpPr>
        <p:grpSpPr>
          <a:xfrm>
            <a:off x="2524637" y="2636914"/>
            <a:ext cx="1291827" cy="1291827"/>
            <a:chOff x="1382807" y="174388"/>
            <a:chExt cx="3025589" cy="3025588"/>
          </a:xfrm>
        </p:grpSpPr>
        <p:sp>
          <p:nvSpPr>
            <p:cNvPr id="21" name="Rectangle 20">
              <a:extLst>
                <a:ext uri="{FF2B5EF4-FFF2-40B4-BE49-F238E27FC236}">
                  <a16:creationId xmlns:a16="http://schemas.microsoft.com/office/drawing/2014/main" id="{46669AE3-75A1-4961-8459-ECF7904EF52D}"/>
                </a:ext>
              </a:extLst>
            </p:cNvPr>
            <p:cNvSpPr/>
            <p:nvPr/>
          </p:nvSpPr>
          <p:spPr>
            <a:xfrm>
              <a:off x="1382807" y="174388"/>
              <a:ext cx="3025588" cy="3025588"/>
            </a:xfrm>
            <a:prstGeom prst="rect">
              <a:avLst/>
            </a:prstGeom>
            <a:solidFill>
              <a:srgbClr val="9BBB5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TextBox 307">
              <a:extLst>
                <a:ext uri="{FF2B5EF4-FFF2-40B4-BE49-F238E27FC236}">
                  <a16:creationId xmlns:a16="http://schemas.microsoft.com/office/drawing/2014/main" id="{23B4B10F-CA23-4953-B7C9-B7CD2070A7A5}"/>
                </a:ext>
              </a:extLst>
            </p:cNvPr>
            <p:cNvSpPr txBox="1"/>
            <p:nvPr/>
          </p:nvSpPr>
          <p:spPr>
            <a:xfrm>
              <a:off x="1787171" y="832659"/>
              <a:ext cx="2621225" cy="2367317"/>
            </a:xfrm>
            <a:custGeom>
              <a:avLst/>
              <a:gdLst>
                <a:gd name="connsiteX0" fmla="*/ 633767 w 2621225"/>
                <a:gd name="connsiteY0" fmla="*/ 44486 h 2367317"/>
                <a:gd name="connsiteX1" fmla="*/ 1356744 w 2621225"/>
                <a:gd name="connsiteY1" fmla="*/ 671645 h 2367317"/>
                <a:gd name="connsiteX2" fmla="*/ 1113404 w 2621225"/>
                <a:gd name="connsiteY2" fmla="*/ 1316915 h 2367317"/>
                <a:gd name="connsiteX3" fmla="*/ 1107469 w 2621225"/>
                <a:gd name="connsiteY3" fmla="*/ 1316915 h 2367317"/>
                <a:gd name="connsiteX4" fmla="*/ 692053 w 2621225"/>
                <a:gd name="connsiteY4" fmla="*/ 173036 h 2367317"/>
                <a:gd name="connsiteX5" fmla="*/ 650511 w 2621225"/>
                <a:gd name="connsiteY5" fmla="*/ 68440 h 2367317"/>
                <a:gd name="connsiteX6" fmla="*/ 2190970 w 2621225"/>
                <a:gd name="connsiteY6" fmla="*/ 0 h 2367317"/>
                <a:gd name="connsiteX7" fmla="*/ 2621225 w 2621225"/>
                <a:gd name="connsiteY7" fmla="*/ 373232 h 2367317"/>
                <a:gd name="connsiteX8" fmla="*/ 2621225 w 2621225"/>
                <a:gd name="connsiteY8" fmla="*/ 2367317 h 2367317"/>
                <a:gd name="connsiteX9" fmla="*/ 598636 w 2621225"/>
                <a:gd name="connsiteY9" fmla="*/ 2367317 h 2367317"/>
                <a:gd name="connsiteX10" fmla="*/ 0 w 2621225"/>
                <a:gd name="connsiteY10" fmla="*/ 1848020 h 2367317"/>
                <a:gd name="connsiteX11" fmla="*/ 25161 w 2621225"/>
                <a:gd name="connsiteY11" fmla="*/ 1864375 h 2367317"/>
                <a:gd name="connsiteX12" fmla="*/ 82281 w 2621225"/>
                <a:gd name="connsiteY12" fmla="*/ 1876244 h 2367317"/>
                <a:gd name="connsiteX13" fmla="*/ 171299 w 2621225"/>
                <a:gd name="connsiteY13" fmla="*/ 1880695 h 2367317"/>
                <a:gd name="connsiteX14" fmla="*/ 261058 w 2621225"/>
                <a:gd name="connsiteY14" fmla="*/ 1876244 h 2367317"/>
                <a:gd name="connsiteX15" fmla="*/ 318178 w 2621225"/>
                <a:gd name="connsiteY15" fmla="*/ 1864375 h 2367317"/>
                <a:gd name="connsiteX16" fmla="*/ 348593 w 2621225"/>
                <a:gd name="connsiteY16" fmla="*/ 1845087 h 2367317"/>
                <a:gd name="connsiteX17" fmla="*/ 356753 w 2621225"/>
                <a:gd name="connsiteY17" fmla="*/ 1818382 h 2367317"/>
                <a:gd name="connsiteX18" fmla="*/ 356753 w 2621225"/>
                <a:gd name="connsiteY18" fmla="*/ 256119 h 2367317"/>
                <a:gd name="connsiteX19" fmla="*/ 359720 w 2621225"/>
                <a:gd name="connsiteY19" fmla="*/ 256119 h 2367317"/>
                <a:gd name="connsiteX20" fmla="*/ 896794 w 2621225"/>
                <a:gd name="connsiteY20" fmla="*/ 1816898 h 2367317"/>
                <a:gd name="connsiteX21" fmla="*/ 914598 w 2621225"/>
                <a:gd name="connsiteY21" fmla="*/ 1845087 h 2367317"/>
                <a:gd name="connsiteX22" fmla="*/ 950946 w 2621225"/>
                <a:gd name="connsiteY22" fmla="*/ 1865116 h 2367317"/>
                <a:gd name="connsiteX23" fmla="*/ 1009550 w 2621225"/>
                <a:gd name="connsiteY23" fmla="*/ 1876985 h 2367317"/>
                <a:gd name="connsiteX24" fmla="*/ 1095600 w 2621225"/>
                <a:gd name="connsiteY24" fmla="*/ 1880695 h 2367317"/>
                <a:gd name="connsiteX25" fmla="*/ 1181651 w 2621225"/>
                <a:gd name="connsiteY25" fmla="*/ 1878469 h 2367317"/>
                <a:gd name="connsiteX26" fmla="*/ 1240254 w 2621225"/>
                <a:gd name="connsiteY26" fmla="*/ 1868825 h 2367317"/>
                <a:gd name="connsiteX27" fmla="*/ 1276603 w 2621225"/>
                <a:gd name="connsiteY27" fmla="*/ 1848796 h 2367317"/>
                <a:gd name="connsiteX28" fmla="*/ 1295891 w 2621225"/>
                <a:gd name="connsiteY28" fmla="*/ 1816898 h 2367317"/>
                <a:gd name="connsiteX29" fmla="*/ 1852252 w 2621225"/>
                <a:gd name="connsiteY29" fmla="*/ 256119 h 2367317"/>
                <a:gd name="connsiteX30" fmla="*/ 1855219 w 2621225"/>
                <a:gd name="connsiteY30" fmla="*/ 256119 h 2367317"/>
                <a:gd name="connsiteX31" fmla="*/ 1855219 w 2621225"/>
                <a:gd name="connsiteY31" fmla="*/ 1818382 h 2367317"/>
                <a:gd name="connsiteX32" fmla="*/ 1864121 w 2621225"/>
                <a:gd name="connsiteY32" fmla="*/ 1845087 h 2367317"/>
                <a:gd name="connsiteX33" fmla="*/ 1893793 w 2621225"/>
                <a:gd name="connsiteY33" fmla="*/ 1864375 h 2367317"/>
                <a:gd name="connsiteX34" fmla="*/ 1950171 w 2621225"/>
                <a:gd name="connsiteY34" fmla="*/ 1876244 h 2367317"/>
                <a:gd name="connsiteX35" fmla="*/ 2039189 w 2621225"/>
                <a:gd name="connsiteY35" fmla="*/ 1880695 h 2367317"/>
                <a:gd name="connsiteX36" fmla="*/ 2129691 w 2621225"/>
                <a:gd name="connsiteY36" fmla="*/ 1876244 h 2367317"/>
                <a:gd name="connsiteX37" fmla="*/ 2186810 w 2621225"/>
                <a:gd name="connsiteY37" fmla="*/ 1864375 h 2367317"/>
                <a:gd name="connsiteX38" fmla="*/ 2216483 w 2621225"/>
                <a:gd name="connsiteY38" fmla="*/ 1845087 h 2367317"/>
                <a:gd name="connsiteX39" fmla="*/ 2224643 w 2621225"/>
                <a:gd name="connsiteY39" fmla="*/ 1818382 h 2367317"/>
                <a:gd name="connsiteX40" fmla="*/ 2224643 w 2621225"/>
                <a:gd name="connsiteY40" fmla="*/ 107756 h 2367317"/>
                <a:gd name="connsiteX41" fmla="*/ 2214999 w 2621225"/>
                <a:gd name="connsiteY41" fmla="*/ 41734 h 2367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621225" h="2367317">
                  <a:moveTo>
                    <a:pt x="633767" y="44486"/>
                  </a:moveTo>
                  <a:lnTo>
                    <a:pt x="1356744" y="671645"/>
                  </a:lnTo>
                  <a:lnTo>
                    <a:pt x="1113404" y="1316915"/>
                  </a:lnTo>
                  <a:lnTo>
                    <a:pt x="1107469" y="1316915"/>
                  </a:lnTo>
                  <a:lnTo>
                    <a:pt x="692053" y="173036"/>
                  </a:lnTo>
                  <a:cubicBezTo>
                    <a:pt x="680184" y="131494"/>
                    <a:pt x="666337" y="96629"/>
                    <a:pt x="650511" y="68440"/>
                  </a:cubicBezTo>
                  <a:close/>
                  <a:moveTo>
                    <a:pt x="2190970" y="0"/>
                  </a:moveTo>
                  <a:lnTo>
                    <a:pt x="2621225" y="373232"/>
                  </a:lnTo>
                  <a:lnTo>
                    <a:pt x="2621225" y="2367317"/>
                  </a:lnTo>
                  <a:lnTo>
                    <a:pt x="598636" y="2367317"/>
                  </a:lnTo>
                  <a:lnTo>
                    <a:pt x="0" y="1848020"/>
                  </a:lnTo>
                  <a:lnTo>
                    <a:pt x="25161" y="1864375"/>
                  </a:lnTo>
                  <a:cubicBezTo>
                    <a:pt x="39503" y="1869320"/>
                    <a:pt x="58543" y="1873276"/>
                    <a:pt x="82281" y="1876244"/>
                  </a:cubicBezTo>
                  <a:cubicBezTo>
                    <a:pt x="106019" y="1879211"/>
                    <a:pt x="135692" y="1880695"/>
                    <a:pt x="171299" y="1880695"/>
                  </a:cubicBezTo>
                  <a:cubicBezTo>
                    <a:pt x="207895" y="1880695"/>
                    <a:pt x="237815" y="1879211"/>
                    <a:pt x="261058" y="1876244"/>
                  </a:cubicBezTo>
                  <a:cubicBezTo>
                    <a:pt x="284302" y="1873276"/>
                    <a:pt x="303342" y="1869320"/>
                    <a:pt x="318178" y="1864375"/>
                  </a:cubicBezTo>
                  <a:cubicBezTo>
                    <a:pt x="333014" y="1859429"/>
                    <a:pt x="343153" y="1853000"/>
                    <a:pt x="348593" y="1845087"/>
                  </a:cubicBezTo>
                  <a:cubicBezTo>
                    <a:pt x="354033" y="1837175"/>
                    <a:pt x="356753" y="1828273"/>
                    <a:pt x="356753" y="1818382"/>
                  </a:cubicBezTo>
                  <a:lnTo>
                    <a:pt x="356753" y="256119"/>
                  </a:lnTo>
                  <a:lnTo>
                    <a:pt x="359720" y="256119"/>
                  </a:lnTo>
                  <a:lnTo>
                    <a:pt x="896794" y="1816898"/>
                  </a:lnTo>
                  <a:cubicBezTo>
                    <a:pt x="899761" y="1827778"/>
                    <a:pt x="905696" y="1837175"/>
                    <a:pt x="914598" y="1845087"/>
                  </a:cubicBezTo>
                  <a:cubicBezTo>
                    <a:pt x="923499" y="1853000"/>
                    <a:pt x="935616" y="1859676"/>
                    <a:pt x="950946" y="1865116"/>
                  </a:cubicBezTo>
                  <a:cubicBezTo>
                    <a:pt x="966277" y="1870556"/>
                    <a:pt x="985812" y="1874513"/>
                    <a:pt x="1009550" y="1876985"/>
                  </a:cubicBezTo>
                  <a:cubicBezTo>
                    <a:pt x="1033288" y="1879458"/>
                    <a:pt x="1061971" y="1880695"/>
                    <a:pt x="1095600" y="1880695"/>
                  </a:cubicBezTo>
                  <a:cubicBezTo>
                    <a:pt x="1129229" y="1880695"/>
                    <a:pt x="1157913" y="1879953"/>
                    <a:pt x="1181651" y="1878469"/>
                  </a:cubicBezTo>
                  <a:cubicBezTo>
                    <a:pt x="1205389" y="1876985"/>
                    <a:pt x="1224924" y="1873771"/>
                    <a:pt x="1240254" y="1868825"/>
                  </a:cubicBezTo>
                  <a:cubicBezTo>
                    <a:pt x="1255585" y="1863880"/>
                    <a:pt x="1267702" y="1857204"/>
                    <a:pt x="1276603" y="1848796"/>
                  </a:cubicBezTo>
                  <a:cubicBezTo>
                    <a:pt x="1285505" y="1840389"/>
                    <a:pt x="1291934" y="1829756"/>
                    <a:pt x="1295891" y="1816898"/>
                  </a:cubicBezTo>
                  <a:lnTo>
                    <a:pt x="1852252" y="256119"/>
                  </a:lnTo>
                  <a:lnTo>
                    <a:pt x="1855219" y="256119"/>
                  </a:lnTo>
                  <a:lnTo>
                    <a:pt x="1855219" y="1818382"/>
                  </a:lnTo>
                  <a:cubicBezTo>
                    <a:pt x="1855219" y="1828273"/>
                    <a:pt x="1858186" y="1837175"/>
                    <a:pt x="1864121" y="1845087"/>
                  </a:cubicBezTo>
                  <a:cubicBezTo>
                    <a:pt x="1870055" y="1853000"/>
                    <a:pt x="1879946" y="1859429"/>
                    <a:pt x="1893793" y="1864375"/>
                  </a:cubicBezTo>
                  <a:cubicBezTo>
                    <a:pt x="1907641" y="1869320"/>
                    <a:pt x="1926433" y="1873276"/>
                    <a:pt x="1950171" y="1876244"/>
                  </a:cubicBezTo>
                  <a:cubicBezTo>
                    <a:pt x="1973910" y="1879211"/>
                    <a:pt x="2003582" y="1880695"/>
                    <a:pt x="2039189" y="1880695"/>
                  </a:cubicBezTo>
                  <a:cubicBezTo>
                    <a:pt x="2075785" y="1880695"/>
                    <a:pt x="2105953" y="1879211"/>
                    <a:pt x="2129691" y="1876244"/>
                  </a:cubicBezTo>
                  <a:cubicBezTo>
                    <a:pt x="2153429" y="1873276"/>
                    <a:pt x="2172469" y="1869320"/>
                    <a:pt x="2186810" y="1864375"/>
                  </a:cubicBezTo>
                  <a:cubicBezTo>
                    <a:pt x="2201152" y="1859429"/>
                    <a:pt x="2211043" y="1853000"/>
                    <a:pt x="2216483" y="1845087"/>
                  </a:cubicBezTo>
                  <a:cubicBezTo>
                    <a:pt x="2221923" y="1837175"/>
                    <a:pt x="2224643" y="1828273"/>
                    <a:pt x="2224643" y="1818382"/>
                  </a:cubicBezTo>
                  <a:lnTo>
                    <a:pt x="2224643" y="107756"/>
                  </a:lnTo>
                  <a:cubicBezTo>
                    <a:pt x="2224643" y="83029"/>
                    <a:pt x="2221429" y="61022"/>
                    <a:pt x="2214999" y="41734"/>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308">
              <a:extLst>
                <a:ext uri="{FF2B5EF4-FFF2-40B4-BE49-F238E27FC236}">
                  <a16:creationId xmlns:a16="http://schemas.microsoft.com/office/drawing/2014/main" id="{4CEE5272-2267-45D3-BC9A-5429FBC43ADC}"/>
                </a:ext>
              </a:extLst>
            </p:cNvPr>
            <p:cNvSpPr/>
            <p:nvPr/>
          </p:nvSpPr>
          <p:spPr>
            <a:xfrm>
              <a:off x="1774499" y="784634"/>
              <a:ext cx="2237315" cy="1928720"/>
            </a:xfrm>
            <a:custGeom>
              <a:avLst/>
              <a:gdLst/>
              <a:ahLst/>
              <a:cxnLst/>
              <a:rect l="l" t="t" r="r" b="b"/>
              <a:pathLst>
                <a:path w="2237315" h="1928720">
                  <a:moveTo>
                    <a:pt x="146880" y="0"/>
                  </a:moveTo>
                  <a:lnTo>
                    <a:pt x="402064" y="0"/>
                  </a:lnTo>
                  <a:cubicBezTo>
                    <a:pt x="447562" y="0"/>
                    <a:pt x="486631" y="3709"/>
                    <a:pt x="519271" y="11127"/>
                  </a:cubicBezTo>
                  <a:cubicBezTo>
                    <a:pt x="551911" y="18545"/>
                    <a:pt x="580100" y="30909"/>
                    <a:pt x="603838" y="48218"/>
                  </a:cubicBezTo>
                  <a:cubicBezTo>
                    <a:pt x="627576" y="65527"/>
                    <a:pt x="647358" y="88276"/>
                    <a:pt x="663183" y="116465"/>
                  </a:cubicBezTo>
                  <a:cubicBezTo>
                    <a:pt x="679009" y="144654"/>
                    <a:pt x="692856" y="179519"/>
                    <a:pt x="704725" y="221061"/>
                  </a:cubicBezTo>
                  <a:lnTo>
                    <a:pt x="1120141" y="1364940"/>
                  </a:lnTo>
                  <a:lnTo>
                    <a:pt x="1126076" y="1364940"/>
                  </a:lnTo>
                  <a:lnTo>
                    <a:pt x="1556329" y="224028"/>
                  </a:lnTo>
                  <a:cubicBezTo>
                    <a:pt x="1569187" y="182486"/>
                    <a:pt x="1583281" y="147374"/>
                    <a:pt x="1598612" y="118690"/>
                  </a:cubicBezTo>
                  <a:cubicBezTo>
                    <a:pt x="1613943" y="90007"/>
                    <a:pt x="1631747" y="66763"/>
                    <a:pt x="1652023" y="48960"/>
                  </a:cubicBezTo>
                  <a:cubicBezTo>
                    <a:pt x="1672299" y="31156"/>
                    <a:pt x="1696285" y="18545"/>
                    <a:pt x="1723979" y="11127"/>
                  </a:cubicBezTo>
                  <a:cubicBezTo>
                    <a:pt x="1751673" y="3709"/>
                    <a:pt x="1783819" y="0"/>
                    <a:pt x="1820415" y="0"/>
                  </a:cubicBezTo>
                  <a:lnTo>
                    <a:pt x="2083018" y="0"/>
                  </a:lnTo>
                  <a:cubicBezTo>
                    <a:pt x="2109723" y="0"/>
                    <a:pt x="2132719" y="3462"/>
                    <a:pt x="2152006" y="10385"/>
                  </a:cubicBezTo>
                  <a:cubicBezTo>
                    <a:pt x="2171294" y="17309"/>
                    <a:pt x="2187119" y="27447"/>
                    <a:pt x="2199482" y="40800"/>
                  </a:cubicBezTo>
                  <a:cubicBezTo>
                    <a:pt x="2211846" y="54152"/>
                    <a:pt x="2221243" y="70472"/>
                    <a:pt x="2227671" y="89759"/>
                  </a:cubicBezTo>
                  <a:cubicBezTo>
                    <a:pt x="2234101" y="109047"/>
                    <a:pt x="2237315" y="131054"/>
                    <a:pt x="2237315" y="155781"/>
                  </a:cubicBezTo>
                  <a:lnTo>
                    <a:pt x="2237315" y="1866407"/>
                  </a:lnTo>
                  <a:cubicBezTo>
                    <a:pt x="2237315" y="1876298"/>
                    <a:pt x="2234595" y="1885200"/>
                    <a:pt x="2229155" y="1893112"/>
                  </a:cubicBezTo>
                  <a:cubicBezTo>
                    <a:pt x="2223715" y="1901025"/>
                    <a:pt x="2213824" y="1907454"/>
                    <a:pt x="2199482" y="1912400"/>
                  </a:cubicBezTo>
                  <a:cubicBezTo>
                    <a:pt x="2185141" y="1917345"/>
                    <a:pt x="2166101" y="1921301"/>
                    <a:pt x="2142363" y="1924269"/>
                  </a:cubicBezTo>
                  <a:cubicBezTo>
                    <a:pt x="2118625" y="1927236"/>
                    <a:pt x="2088457" y="1928720"/>
                    <a:pt x="2051861" y="1928720"/>
                  </a:cubicBezTo>
                  <a:cubicBezTo>
                    <a:pt x="2016254" y="1928720"/>
                    <a:pt x="1986582" y="1927236"/>
                    <a:pt x="1962843" y="1924269"/>
                  </a:cubicBezTo>
                  <a:cubicBezTo>
                    <a:pt x="1939105" y="1921301"/>
                    <a:pt x="1920313" y="1917345"/>
                    <a:pt x="1906465" y="1912400"/>
                  </a:cubicBezTo>
                  <a:cubicBezTo>
                    <a:pt x="1892618" y="1907454"/>
                    <a:pt x="1882727" y="1901025"/>
                    <a:pt x="1876793" y="1893112"/>
                  </a:cubicBezTo>
                  <a:cubicBezTo>
                    <a:pt x="1870858" y="1885200"/>
                    <a:pt x="1867891" y="1876298"/>
                    <a:pt x="1867891" y="1866407"/>
                  </a:cubicBezTo>
                  <a:lnTo>
                    <a:pt x="1867891" y="304144"/>
                  </a:lnTo>
                  <a:lnTo>
                    <a:pt x="1864924" y="304144"/>
                  </a:lnTo>
                  <a:lnTo>
                    <a:pt x="1308563" y="1864923"/>
                  </a:lnTo>
                  <a:cubicBezTo>
                    <a:pt x="1304606" y="1877781"/>
                    <a:pt x="1298177" y="1888414"/>
                    <a:pt x="1289275" y="1896821"/>
                  </a:cubicBezTo>
                  <a:cubicBezTo>
                    <a:pt x="1280374" y="1905229"/>
                    <a:pt x="1268257" y="1911905"/>
                    <a:pt x="1252926" y="1916850"/>
                  </a:cubicBezTo>
                  <a:cubicBezTo>
                    <a:pt x="1237596" y="1921796"/>
                    <a:pt x="1218061" y="1925010"/>
                    <a:pt x="1194323" y="1926494"/>
                  </a:cubicBezTo>
                  <a:cubicBezTo>
                    <a:pt x="1170585" y="1927978"/>
                    <a:pt x="1141901" y="1928720"/>
                    <a:pt x="1108272" y="1928720"/>
                  </a:cubicBezTo>
                  <a:cubicBezTo>
                    <a:pt x="1074643" y="1928720"/>
                    <a:pt x="1045960" y="1927483"/>
                    <a:pt x="1022222" y="1925010"/>
                  </a:cubicBezTo>
                  <a:cubicBezTo>
                    <a:pt x="998484" y="1922538"/>
                    <a:pt x="978949" y="1918581"/>
                    <a:pt x="963618" y="1913141"/>
                  </a:cubicBezTo>
                  <a:cubicBezTo>
                    <a:pt x="948288" y="1907701"/>
                    <a:pt x="936171" y="1901025"/>
                    <a:pt x="927270" y="1893112"/>
                  </a:cubicBezTo>
                  <a:cubicBezTo>
                    <a:pt x="918368" y="1885200"/>
                    <a:pt x="912433" y="1875803"/>
                    <a:pt x="909466" y="1864923"/>
                  </a:cubicBezTo>
                  <a:lnTo>
                    <a:pt x="372392" y="304144"/>
                  </a:lnTo>
                  <a:lnTo>
                    <a:pt x="369425" y="304144"/>
                  </a:lnTo>
                  <a:lnTo>
                    <a:pt x="369425" y="1866407"/>
                  </a:lnTo>
                  <a:cubicBezTo>
                    <a:pt x="369425" y="1876298"/>
                    <a:pt x="366705" y="1885200"/>
                    <a:pt x="361265" y="1893112"/>
                  </a:cubicBezTo>
                  <a:cubicBezTo>
                    <a:pt x="355825" y="1901025"/>
                    <a:pt x="345686" y="1907454"/>
                    <a:pt x="330850" y="1912400"/>
                  </a:cubicBezTo>
                  <a:cubicBezTo>
                    <a:pt x="316014" y="1917345"/>
                    <a:pt x="296974" y="1921301"/>
                    <a:pt x="273730" y="1924269"/>
                  </a:cubicBezTo>
                  <a:cubicBezTo>
                    <a:pt x="250487" y="1927236"/>
                    <a:pt x="220567" y="1928720"/>
                    <a:pt x="183971" y="1928720"/>
                  </a:cubicBezTo>
                  <a:cubicBezTo>
                    <a:pt x="148364" y="1928720"/>
                    <a:pt x="118691" y="1927236"/>
                    <a:pt x="94953" y="1924269"/>
                  </a:cubicBezTo>
                  <a:cubicBezTo>
                    <a:pt x="71215" y="1921301"/>
                    <a:pt x="52175" y="1917345"/>
                    <a:pt x="37833" y="1912400"/>
                  </a:cubicBezTo>
                  <a:cubicBezTo>
                    <a:pt x="23491" y="1907454"/>
                    <a:pt x="13600" y="1901025"/>
                    <a:pt x="8160" y="1893112"/>
                  </a:cubicBezTo>
                  <a:cubicBezTo>
                    <a:pt x="2720" y="1885200"/>
                    <a:pt x="0" y="1876298"/>
                    <a:pt x="0" y="1866407"/>
                  </a:cubicBezTo>
                  <a:lnTo>
                    <a:pt x="0" y="155781"/>
                  </a:lnTo>
                  <a:cubicBezTo>
                    <a:pt x="0" y="105338"/>
                    <a:pt x="13353" y="66763"/>
                    <a:pt x="40059" y="40058"/>
                  </a:cubicBezTo>
                  <a:cubicBezTo>
                    <a:pt x="66764" y="13352"/>
                    <a:pt x="102371" y="0"/>
                    <a:pt x="146880"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4" name="Group 326">
            <a:extLst>
              <a:ext uri="{FF2B5EF4-FFF2-40B4-BE49-F238E27FC236}">
                <a16:creationId xmlns:a16="http://schemas.microsoft.com/office/drawing/2014/main" id="{CBC710AD-15F8-4FB3-BACA-36286E2595BF}"/>
              </a:ext>
            </a:extLst>
          </p:cNvPr>
          <p:cNvGrpSpPr>
            <a:grpSpLocks noChangeAspect="1"/>
          </p:cNvGrpSpPr>
          <p:nvPr/>
        </p:nvGrpSpPr>
        <p:grpSpPr>
          <a:xfrm>
            <a:off x="5242363" y="2636912"/>
            <a:ext cx="1291827" cy="1291827"/>
            <a:chOff x="1382807" y="174388"/>
            <a:chExt cx="3025589" cy="3025588"/>
          </a:xfrm>
        </p:grpSpPr>
        <p:sp>
          <p:nvSpPr>
            <p:cNvPr id="25" name="Rectangle 24">
              <a:extLst>
                <a:ext uri="{FF2B5EF4-FFF2-40B4-BE49-F238E27FC236}">
                  <a16:creationId xmlns:a16="http://schemas.microsoft.com/office/drawing/2014/main" id="{A220B7EC-73A2-43B0-9455-78BAC5CC4BA5}"/>
                </a:ext>
              </a:extLst>
            </p:cNvPr>
            <p:cNvSpPr/>
            <p:nvPr/>
          </p:nvSpPr>
          <p:spPr>
            <a:xfrm>
              <a:off x="1382807" y="174388"/>
              <a:ext cx="3025588" cy="3025588"/>
            </a:xfrm>
            <a:prstGeom prst="rect">
              <a:avLst/>
            </a:prstGeom>
            <a:solidFill>
              <a:srgbClr val="6E557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Freeform 328">
              <a:extLst>
                <a:ext uri="{FF2B5EF4-FFF2-40B4-BE49-F238E27FC236}">
                  <a16:creationId xmlns:a16="http://schemas.microsoft.com/office/drawing/2014/main" id="{0B528B5D-F61A-41C7-847D-F40345A4D576}"/>
                </a:ext>
              </a:extLst>
            </p:cNvPr>
            <p:cNvSpPr/>
            <p:nvPr/>
          </p:nvSpPr>
          <p:spPr>
            <a:xfrm>
              <a:off x="2242019" y="784634"/>
              <a:ext cx="1424285" cy="1928720"/>
            </a:xfrm>
            <a:custGeom>
              <a:avLst/>
              <a:gdLst/>
              <a:ahLst/>
              <a:cxnLst/>
              <a:rect l="l" t="t" r="r" b="b"/>
              <a:pathLst>
                <a:path w="1424285" h="1928720">
                  <a:moveTo>
                    <a:pt x="115723" y="0"/>
                  </a:moveTo>
                  <a:lnTo>
                    <a:pt x="612739" y="0"/>
                  </a:lnTo>
                  <a:cubicBezTo>
                    <a:pt x="663182" y="0"/>
                    <a:pt x="704724" y="989"/>
                    <a:pt x="737364" y="2967"/>
                  </a:cubicBezTo>
                  <a:cubicBezTo>
                    <a:pt x="770004" y="4945"/>
                    <a:pt x="799676" y="7418"/>
                    <a:pt x="826382" y="10385"/>
                  </a:cubicBezTo>
                  <a:cubicBezTo>
                    <a:pt x="903530" y="21265"/>
                    <a:pt x="973014" y="40058"/>
                    <a:pt x="1034832" y="66763"/>
                  </a:cubicBezTo>
                  <a:cubicBezTo>
                    <a:pt x="1096650" y="93469"/>
                    <a:pt x="1149071" y="128334"/>
                    <a:pt x="1192097" y="171359"/>
                  </a:cubicBezTo>
                  <a:cubicBezTo>
                    <a:pt x="1235122" y="214384"/>
                    <a:pt x="1268009" y="265322"/>
                    <a:pt x="1290758" y="324173"/>
                  </a:cubicBezTo>
                  <a:cubicBezTo>
                    <a:pt x="1313507" y="383024"/>
                    <a:pt x="1324881" y="450529"/>
                    <a:pt x="1324881" y="526689"/>
                  </a:cubicBezTo>
                  <a:cubicBezTo>
                    <a:pt x="1324881" y="590979"/>
                    <a:pt x="1316721" y="649583"/>
                    <a:pt x="1300402" y="702499"/>
                  </a:cubicBezTo>
                  <a:cubicBezTo>
                    <a:pt x="1284082" y="755415"/>
                    <a:pt x="1260096" y="802644"/>
                    <a:pt x="1228445" y="844186"/>
                  </a:cubicBezTo>
                  <a:cubicBezTo>
                    <a:pt x="1196795" y="885727"/>
                    <a:pt x="1157726" y="921829"/>
                    <a:pt x="1111239" y="952491"/>
                  </a:cubicBezTo>
                  <a:cubicBezTo>
                    <a:pt x="1064752" y="983152"/>
                    <a:pt x="1011835" y="1007879"/>
                    <a:pt x="952490" y="1026672"/>
                  </a:cubicBezTo>
                  <a:cubicBezTo>
                    <a:pt x="981174" y="1040519"/>
                    <a:pt x="1008126" y="1057334"/>
                    <a:pt x="1033348" y="1077115"/>
                  </a:cubicBezTo>
                  <a:cubicBezTo>
                    <a:pt x="1058570" y="1096897"/>
                    <a:pt x="1082308" y="1120883"/>
                    <a:pt x="1104562" y="1149072"/>
                  </a:cubicBezTo>
                  <a:cubicBezTo>
                    <a:pt x="1126817" y="1177261"/>
                    <a:pt x="1147835" y="1209406"/>
                    <a:pt x="1167617" y="1245508"/>
                  </a:cubicBezTo>
                  <a:cubicBezTo>
                    <a:pt x="1187398" y="1281609"/>
                    <a:pt x="1206685" y="1322409"/>
                    <a:pt x="1225478" y="1367907"/>
                  </a:cubicBezTo>
                  <a:lnTo>
                    <a:pt x="1387194" y="1746233"/>
                  </a:lnTo>
                  <a:cubicBezTo>
                    <a:pt x="1402030" y="1783818"/>
                    <a:pt x="1411921" y="1811265"/>
                    <a:pt x="1416867" y="1828574"/>
                  </a:cubicBezTo>
                  <a:cubicBezTo>
                    <a:pt x="1421812" y="1845883"/>
                    <a:pt x="1424285" y="1859483"/>
                    <a:pt x="1424285" y="1869374"/>
                  </a:cubicBezTo>
                  <a:cubicBezTo>
                    <a:pt x="1424285" y="1880254"/>
                    <a:pt x="1422306" y="1889403"/>
                    <a:pt x="1418350" y="1896821"/>
                  </a:cubicBezTo>
                  <a:cubicBezTo>
                    <a:pt x="1414394" y="1904240"/>
                    <a:pt x="1404997" y="1910421"/>
                    <a:pt x="1390161" y="1915367"/>
                  </a:cubicBezTo>
                  <a:cubicBezTo>
                    <a:pt x="1375325" y="1920312"/>
                    <a:pt x="1353565" y="1923774"/>
                    <a:pt x="1324881" y="1925752"/>
                  </a:cubicBezTo>
                  <a:cubicBezTo>
                    <a:pt x="1296198" y="1927730"/>
                    <a:pt x="1257129" y="1928720"/>
                    <a:pt x="1207675" y="1928720"/>
                  </a:cubicBezTo>
                  <a:cubicBezTo>
                    <a:pt x="1166133" y="1928720"/>
                    <a:pt x="1132999" y="1927730"/>
                    <a:pt x="1108271" y="1925752"/>
                  </a:cubicBezTo>
                  <a:cubicBezTo>
                    <a:pt x="1083544" y="1923774"/>
                    <a:pt x="1064010" y="1920065"/>
                    <a:pt x="1049668" y="1914625"/>
                  </a:cubicBezTo>
                  <a:cubicBezTo>
                    <a:pt x="1035326" y="1909185"/>
                    <a:pt x="1025188" y="1902261"/>
                    <a:pt x="1019254" y="1893854"/>
                  </a:cubicBezTo>
                  <a:cubicBezTo>
                    <a:pt x="1013319" y="1885447"/>
                    <a:pt x="1008374" y="1875309"/>
                    <a:pt x="1004417" y="1863440"/>
                  </a:cubicBezTo>
                  <a:lnTo>
                    <a:pt x="832316" y="1434670"/>
                  </a:lnTo>
                  <a:cubicBezTo>
                    <a:pt x="811545" y="1386205"/>
                    <a:pt x="791269" y="1343180"/>
                    <a:pt x="771487" y="1305595"/>
                  </a:cubicBezTo>
                  <a:cubicBezTo>
                    <a:pt x="751706" y="1268009"/>
                    <a:pt x="729698" y="1236606"/>
                    <a:pt x="705466" y="1211384"/>
                  </a:cubicBezTo>
                  <a:cubicBezTo>
                    <a:pt x="681233" y="1186162"/>
                    <a:pt x="653291" y="1167122"/>
                    <a:pt x="621641" y="1154264"/>
                  </a:cubicBezTo>
                  <a:cubicBezTo>
                    <a:pt x="589990" y="1141406"/>
                    <a:pt x="553394" y="1134977"/>
                    <a:pt x="511852" y="1134977"/>
                  </a:cubicBezTo>
                  <a:lnTo>
                    <a:pt x="390194" y="1134977"/>
                  </a:lnTo>
                  <a:lnTo>
                    <a:pt x="390194" y="1866407"/>
                  </a:lnTo>
                  <a:cubicBezTo>
                    <a:pt x="390194" y="1876298"/>
                    <a:pt x="386980" y="1885200"/>
                    <a:pt x="380551" y="1893112"/>
                  </a:cubicBezTo>
                  <a:cubicBezTo>
                    <a:pt x="374122" y="1901025"/>
                    <a:pt x="363489" y="1907454"/>
                    <a:pt x="348653" y="1912400"/>
                  </a:cubicBezTo>
                  <a:cubicBezTo>
                    <a:pt x="333816" y="1917345"/>
                    <a:pt x="314035" y="1921301"/>
                    <a:pt x="289307" y="1924269"/>
                  </a:cubicBezTo>
                  <a:cubicBezTo>
                    <a:pt x="264580" y="1927236"/>
                    <a:pt x="232930" y="1928720"/>
                    <a:pt x="194355" y="1928720"/>
                  </a:cubicBezTo>
                  <a:cubicBezTo>
                    <a:pt x="156770" y="1928720"/>
                    <a:pt x="125366" y="1927236"/>
                    <a:pt x="100145" y="1924269"/>
                  </a:cubicBezTo>
                  <a:cubicBezTo>
                    <a:pt x="74923" y="1921301"/>
                    <a:pt x="54894" y="1917345"/>
                    <a:pt x="40058" y="1912400"/>
                  </a:cubicBezTo>
                  <a:cubicBezTo>
                    <a:pt x="25221" y="1907454"/>
                    <a:pt x="14836" y="1901025"/>
                    <a:pt x="8901" y="1893112"/>
                  </a:cubicBezTo>
                  <a:cubicBezTo>
                    <a:pt x="2967" y="1885200"/>
                    <a:pt x="0" y="1876298"/>
                    <a:pt x="0" y="1866407"/>
                  </a:cubicBezTo>
                  <a:lnTo>
                    <a:pt x="0" y="123141"/>
                  </a:lnTo>
                  <a:cubicBezTo>
                    <a:pt x="0" y="79621"/>
                    <a:pt x="11127" y="48218"/>
                    <a:pt x="33381" y="28931"/>
                  </a:cubicBezTo>
                  <a:cubicBezTo>
                    <a:pt x="55636" y="9643"/>
                    <a:pt x="83083" y="0"/>
                    <a:pt x="115723" y="0"/>
                  </a:cubicBezTo>
                  <a:close/>
                  <a:moveTo>
                    <a:pt x="390194" y="298210"/>
                  </a:moveTo>
                  <a:lnTo>
                    <a:pt x="390194" y="842702"/>
                  </a:lnTo>
                  <a:lnTo>
                    <a:pt x="589001" y="842702"/>
                  </a:lnTo>
                  <a:cubicBezTo>
                    <a:pt x="644390" y="842702"/>
                    <a:pt x="692855" y="836026"/>
                    <a:pt x="734397" y="822673"/>
                  </a:cubicBezTo>
                  <a:cubicBezTo>
                    <a:pt x="775938" y="809320"/>
                    <a:pt x="810556" y="790528"/>
                    <a:pt x="838251" y="766295"/>
                  </a:cubicBezTo>
                  <a:cubicBezTo>
                    <a:pt x="865945" y="742062"/>
                    <a:pt x="886716" y="713132"/>
                    <a:pt x="900563" y="679503"/>
                  </a:cubicBezTo>
                  <a:cubicBezTo>
                    <a:pt x="914410" y="645873"/>
                    <a:pt x="921334" y="608288"/>
                    <a:pt x="921334" y="566747"/>
                  </a:cubicBezTo>
                  <a:cubicBezTo>
                    <a:pt x="921334" y="503445"/>
                    <a:pt x="906992" y="450034"/>
                    <a:pt x="878309" y="406515"/>
                  </a:cubicBezTo>
                  <a:cubicBezTo>
                    <a:pt x="849625" y="362995"/>
                    <a:pt x="802644" y="332333"/>
                    <a:pt x="737364" y="314529"/>
                  </a:cubicBezTo>
                  <a:cubicBezTo>
                    <a:pt x="717582" y="309584"/>
                    <a:pt x="695080" y="305628"/>
                    <a:pt x="669859" y="302660"/>
                  </a:cubicBezTo>
                  <a:cubicBezTo>
                    <a:pt x="644637" y="299693"/>
                    <a:pt x="609772" y="298210"/>
                    <a:pt x="565263" y="298210"/>
                  </a:cubicBezTo>
                  <a:lnTo>
                    <a:pt x="390194" y="298210"/>
                  </a:ln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Freeform 329">
              <a:extLst>
                <a:ext uri="{FF2B5EF4-FFF2-40B4-BE49-F238E27FC236}">
                  <a16:creationId xmlns:a16="http://schemas.microsoft.com/office/drawing/2014/main" id="{705A74D7-C5C5-40FC-9389-8B8E6E43E6E6}"/>
                </a:ext>
              </a:extLst>
            </p:cNvPr>
            <p:cNvSpPr/>
            <p:nvPr/>
          </p:nvSpPr>
          <p:spPr>
            <a:xfrm>
              <a:off x="2279165" y="973725"/>
              <a:ext cx="2129231" cy="2226251"/>
            </a:xfrm>
            <a:custGeom>
              <a:avLst/>
              <a:gdLst>
                <a:gd name="connsiteX0" fmla="*/ 353047 w 2129231"/>
                <a:gd name="connsiteY0" fmla="*/ 109119 h 2226251"/>
                <a:gd name="connsiteX1" fmla="*/ 528116 w 2129231"/>
                <a:gd name="connsiteY1" fmla="*/ 109119 h 2226251"/>
                <a:gd name="connsiteX2" fmla="*/ 632712 w 2129231"/>
                <a:gd name="connsiteY2" fmla="*/ 113569 h 2226251"/>
                <a:gd name="connsiteX3" fmla="*/ 700217 w 2129231"/>
                <a:gd name="connsiteY3" fmla="*/ 125438 h 2226251"/>
                <a:gd name="connsiteX4" fmla="*/ 841162 w 2129231"/>
                <a:gd name="connsiteY4" fmla="*/ 217424 h 2226251"/>
                <a:gd name="connsiteX5" fmla="*/ 884187 w 2129231"/>
                <a:gd name="connsiteY5" fmla="*/ 377656 h 2226251"/>
                <a:gd name="connsiteX6" fmla="*/ 863416 w 2129231"/>
                <a:gd name="connsiteY6" fmla="*/ 490412 h 2226251"/>
                <a:gd name="connsiteX7" fmla="*/ 801104 w 2129231"/>
                <a:gd name="connsiteY7" fmla="*/ 577204 h 2226251"/>
                <a:gd name="connsiteX8" fmla="*/ 697250 w 2129231"/>
                <a:gd name="connsiteY8" fmla="*/ 633582 h 2226251"/>
                <a:gd name="connsiteX9" fmla="*/ 551854 w 2129231"/>
                <a:gd name="connsiteY9" fmla="*/ 653611 h 2226251"/>
                <a:gd name="connsiteX10" fmla="*/ 353047 w 2129231"/>
                <a:gd name="connsiteY10" fmla="*/ 653611 h 2226251"/>
                <a:gd name="connsiteX11" fmla="*/ 1169276 w 2129231"/>
                <a:gd name="connsiteY11" fmla="*/ 0 h 2226251"/>
                <a:gd name="connsiteX12" fmla="*/ 2129231 w 2129231"/>
                <a:gd name="connsiteY12" fmla="*/ 832729 h 2226251"/>
                <a:gd name="connsiteX13" fmla="*/ 2129231 w 2129231"/>
                <a:gd name="connsiteY13" fmla="*/ 2226251 h 2226251"/>
                <a:gd name="connsiteX14" fmla="*/ 581860 w 2129231"/>
                <a:gd name="connsiteY14" fmla="*/ 2226251 h 2226251"/>
                <a:gd name="connsiteX15" fmla="*/ 0 w 2129231"/>
                <a:gd name="connsiteY15" fmla="*/ 1721507 h 2226251"/>
                <a:gd name="connsiteX16" fmla="*/ 2911 w 2129231"/>
                <a:gd name="connsiteY16" fmla="*/ 1723309 h 2226251"/>
                <a:gd name="connsiteX17" fmla="*/ 62998 w 2129231"/>
                <a:gd name="connsiteY17" fmla="*/ 1735178 h 2226251"/>
                <a:gd name="connsiteX18" fmla="*/ 157208 w 2129231"/>
                <a:gd name="connsiteY18" fmla="*/ 1739629 h 2226251"/>
                <a:gd name="connsiteX19" fmla="*/ 252160 w 2129231"/>
                <a:gd name="connsiteY19" fmla="*/ 1735178 h 2226251"/>
                <a:gd name="connsiteX20" fmla="*/ 311506 w 2129231"/>
                <a:gd name="connsiteY20" fmla="*/ 1723309 h 2226251"/>
                <a:gd name="connsiteX21" fmla="*/ 343404 w 2129231"/>
                <a:gd name="connsiteY21" fmla="*/ 1704021 h 2226251"/>
                <a:gd name="connsiteX22" fmla="*/ 353047 w 2129231"/>
                <a:gd name="connsiteY22" fmla="*/ 1677316 h 2226251"/>
                <a:gd name="connsiteX23" fmla="*/ 353047 w 2129231"/>
                <a:gd name="connsiteY23" fmla="*/ 945886 h 2226251"/>
                <a:gd name="connsiteX24" fmla="*/ 474705 w 2129231"/>
                <a:gd name="connsiteY24" fmla="*/ 945886 h 2226251"/>
                <a:gd name="connsiteX25" fmla="*/ 584494 w 2129231"/>
                <a:gd name="connsiteY25" fmla="*/ 965173 h 2226251"/>
                <a:gd name="connsiteX26" fmla="*/ 668319 w 2129231"/>
                <a:gd name="connsiteY26" fmla="*/ 1022293 h 2226251"/>
                <a:gd name="connsiteX27" fmla="*/ 734340 w 2129231"/>
                <a:gd name="connsiteY27" fmla="*/ 1116504 h 2226251"/>
                <a:gd name="connsiteX28" fmla="*/ 795169 w 2129231"/>
                <a:gd name="connsiteY28" fmla="*/ 1245579 h 2226251"/>
                <a:gd name="connsiteX29" fmla="*/ 967270 w 2129231"/>
                <a:gd name="connsiteY29" fmla="*/ 1674349 h 2226251"/>
                <a:gd name="connsiteX30" fmla="*/ 982107 w 2129231"/>
                <a:gd name="connsiteY30" fmla="*/ 1704763 h 2226251"/>
                <a:gd name="connsiteX31" fmla="*/ 1012521 w 2129231"/>
                <a:gd name="connsiteY31" fmla="*/ 1725534 h 2226251"/>
                <a:gd name="connsiteX32" fmla="*/ 1071124 w 2129231"/>
                <a:gd name="connsiteY32" fmla="*/ 1736661 h 2226251"/>
                <a:gd name="connsiteX33" fmla="*/ 1170528 w 2129231"/>
                <a:gd name="connsiteY33" fmla="*/ 1739629 h 2226251"/>
                <a:gd name="connsiteX34" fmla="*/ 1287734 w 2129231"/>
                <a:gd name="connsiteY34" fmla="*/ 1736661 h 2226251"/>
                <a:gd name="connsiteX35" fmla="*/ 1353014 w 2129231"/>
                <a:gd name="connsiteY35" fmla="*/ 1726276 h 2226251"/>
                <a:gd name="connsiteX36" fmla="*/ 1381203 w 2129231"/>
                <a:gd name="connsiteY36" fmla="*/ 1707730 h 2226251"/>
                <a:gd name="connsiteX37" fmla="*/ 1387138 w 2129231"/>
                <a:gd name="connsiteY37" fmla="*/ 1680283 h 2226251"/>
                <a:gd name="connsiteX38" fmla="*/ 1379720 w 2129231"/>
                <a:gd name="connsiteY38" fmla="*/ 1639483 h 2226251"/>
                <a:gd name="connsiteX39" fmla="*/ 1350047 w 2129231"/>
                <a:gd name="connsiteY39" fmla="*/ 1557142 h 2226251"/>
                <a:gd name="connsiteX40" fmla="*/ 1188331 w 2129231"/>
                <a:gd name="connsiteY40" fmla="*/ 1178816 h 2226251"/>
                <a:gd name="connsiteX41" fmla="*/ 1130470 w 2129231"/>
                <a:gd name="connsiteY41" fmla="*/ 1056417 h 2226251"/>
                <a:gd name="connsiteX42" fmla="*/ 1067415 w 2129231"/>
                <a:gd name="connsiteY42" fmla="*/ 959981 h 2226251"/>
                <a:gd name="connsiteX43" fmla="*/ 996201 w 2129231"/>
                <a:gd name="connsiteY43" fmla="*/ 888024 h 2226251"/>
                <a:gd name="connsiteX44" fmla="*/ 915343 w 2129231"/>
                <a:gd name="connsiteY44" fmla="*/ 837581 h 2226251"/>
                <a:gd name="connsiteX45" fmla="*/ 1074092 w 2129231"/>
                <a:gd name="connsiteY45" fmla="*/ 763400 h 2226251"/>
                <a:gd name="connsiteX46" fmla="*/ 1191298 w 2129231"/>
                <a:gd name="connsiteY46" fmla="*/ 655095 h 2226251"/>
                <a:gd name="connsiteX47" fmla="*/ 1263255 w 2129231"/>
                <a:gd name="connsiteY47" fmla="*/ 513408 h 2226251"/>
                <a:gd name="connsiteX48" fmla="*/ 1287734 w 2129231"/>
                <a:gd name="connsiteY48" fmla="*/ 337598 h 2226251"/>
                <a:gd name="connsiteX49" fmla="*/ 1253611 w 2129231"/>
                <a:gd name="connsiteY49" fmla="*/ 135082 h 2226251"/>
                <a:gd name="connsiteX50" fmla="*/ 1211884 w 2129231"/>
                <a:gd name="connsiteY50" fmla="*/ 52740 h 2226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29231" h="2226251">
                  <a:moveTo>
                    <a:pt x="353047" y="109119"/>
                  </a:moveTo>
                  <a:lnTo>
                    <a:pt x="528116" y="109119"/>
                  </a:lnTo>
                  <a:cubicBezTo>
                    <a:pt x="572625" y="109119"/>
                    <a:pt x="607490" y="110602"/>
                    <a:pt x="632712" y="113569"/>
                  </a:cubicBezTo>
                  <a:cubicBezTo>
                    <a:pt x="657933" y="116537"/>
                    <a:pt x="680435" y="120493"/>
                    <a:pt x="700217" y="125438"/>
                  </a:cubicBezTo>
                  <a:cubicBezTo>
                    <a:pt x="765497" y="143242"/>
                    <a:pt x="812478" y="173904"/>
                    <a:pt x="841162" y="217424"/>
                  </a:cubicBezTo>
                  <a:cubicBezTo>
                    <a:pt x="869845" y="260943"/>
                    <a:pt x="884187" y="314354"/>
                    <a:pt x="884187" y="377656"/>
                  </a:cubicBezTo>
                  <a:cubicBezTo>
                    <a:pt x="884187" y="419197"/>
                    <a:pt x="877263" y="456782"/>
                    <a:pt x="863416" y="490412"/>
                  </a:cubicBezTo>
                  <a:cubicBezTo>
                    <a:pt x="849569" y="524041"/>
                    <a:pt x="828798" y="552971"/>
                    <a:pt x="801104" y="577204"/>
                  </a:cubicBezTo>
                  <a:cubicBezTo>
                    <a:pt x="773409" y="601437"/>
                    <a:pt x="738791" y="620229"/>
                    <a:pt x="697250" y="633582"/>
                  </a:cubicBezTo>
                  <a:cubicBezTo>
                    <a:pt x="655708" y="646935"/>
                    <a:pt x="607243" y="653611"/>
                    <a:pt x="551854" y="653611"/>
                  </a:cubicBezTo>
                  <a:lnTo>
                    <a:pt x="353047" y="653611"/>
                  </a:lnTo>
                  <a:close/>
                  <a:moveTo>
                    <a:pt x="1169276" y="0"/>
                  </a:moveTo>
                  <a:lnTo>
                    <a:pt x="2129231" y="832729"/>
                  </a:lnTo>
                  <a:lnTo>
                    <a:pt x="2129231" y="2226251"/>
                  </a:lnTo>
                  <a:lnTo>
                    <a:pt x="581860" y="2226251"/>
                  </a:lnTo>
                  <a:lnTo>
                    <a:pt x="0" y="1721507"/>
                  </a:lnTo>
                  <a:lnTo>
                    <a:pt x="2911" y="1723309"/>
                  </a:lnTo>
                  <a:cubicBezTo>
                    <a:pt x="17747" y="1728254"/>
                    <a:pt x="37776" y="1732210"/>
                    <a:pt x="62998" y="1735178"/>
                  </a:cubicBezTo>
                  <a:cubicBezTo>
                    <a:pt x="88219" y="1738145"/>
                    <a:pt x="119623" y="1739629"/>
                    <a:pt x="157208" y="1739629"/>
                  </a:cubicBezTo>
                  <a:cubicBezTo>
                    <a:pt x="195783" y="1739629"/>
                    <a:pt x="227433" y="1738145"/>
                    <a:pt x="252160" y="1735178"/>
                  </a:cubicBezTo>
                  <a:cubicBezTo>
                    <a:pt x="276888" y="1732210"/>
                    <a:pt x="296669" y="1728254"/>
                    <a:pt x="311506" y="1723309"/>
                  </a:cubicBezTo>
                  <a:cubicBezTo>
                    <a:pt x="326342" y="1718363"/>
                    <a:pt x="336975" y="1711934"/>
                    <a:pt x="343404" y="1704021"/>
                  </a:cubicBezTo>
                  <a:cubicBezTo>
                    <a:pt x="349833" y="1696109"/>
                    <a:pt x="353047" y="1687207"/>
                    <a:pt x="353047" y="1677316"/>
                  </a:cubicBezTo>
                  <a:lnTo>
                    <a:pt x="353047" y="945886"/>
                  </a:lnTo>
                  <a:lnTo>
                    <a:pt x="474705" y="945886"/>
                  </a:lnTo>
                  <a:cubicBezTo>
                    <a:pt x="516247" y="945886"/>
                    <a:pt x="552843" y="952315"/>
                    <a:pt x="584494" y="965173"/>
                  </a:cubicBezTo>
                  <a:cubicBezTo>
                    <a:pt x="616144" y="978031"/>
                    <a:pt x="644086" y="997071"/>
                    <a:pt x="668319" y="1022293"/>
                  </a:cubicBezTo>
                  <a:cubicBezTo>
                    <a:pt x="692551" y="1047515"/>
                    <a:pt x="714559" y="1078918"/>
                    <a:pt x="734340" y="1116504"/>
                  </a:cubicBezTo>
                  <a:cubicBezTo>
                    <a:pt x="754122" y="1154089"/>
                    <a:pt x="774398" y="1197114"/>
                    <a:pt x="795169" y="1245579"/>
                  </a:cubicBezTo>
                  <a:lnTo>
                    <a:pt x="967270" y="1674349"/>
                  </a:lnTo>
                  <a:cubicBezTo>
                    <a:pt x="971227" y="1686218"/>
                    <a:pt x="976172" y="1696356"/>
                    <a:pt x="982107" y="1704763"/>
                  </a:cubicBezTo>
                  <a:cubicBezTo>
                    <a:pt x="988041" y="1713170"/>
                    <a:pt x="998179" y="1720094"/>
                    <a:pt x="1012521" y="1725534"/>
                  </a:cubicBezTo>
                  <a:cubicBezTo>
                    <a:pt x="1026863" y="1730974"/>
                    <a:pt x="1046397" y="1734683"/>
                    <a:pt x="1071124" y="1736661"/>
                  </a:cubicBezTo>
                  <a:cubicBezTo>
                    <a:pt x="1095852" y="1738639"/>
                    <a:pt x="1128986" y="1739629"/>
                    <a:pt x="1170528" y="1739629"/>
                  </a:cubicBezTo>
                  <a:cubicBezTo>
                    <a:pt x="1219982" y="1739629"/>
                    <a:pt x="1259051" y="1738639"/>
                    <a:pt x="1287734" y="1736661"/>
                  </a:cubicBezTo>
                  <a:cubicBezTo>
                    <a:pt x="1316418" y="1734683"/>
                    <a:pt x="1338178" y="1731221"/>
                    <a:pt x="1353014" y="1726276"/>
                  </a:cubicBezTo>
                  <a:cubicBezTo>
                    <a:pt x="1367850" y="1721330"/>
                    <a:pt x="1377247" y="1715149"/>
                    <a:pt x="1381203" y="1707730"/>
                  </a:cubicBezTo>
                  <a:cubicBezTo>
                    <a:pt x="1385159" y="1700312"/>
                    <a:pt x="1387138" y="1691163"/>
                    <a:pt x="1387138" y="1680283"/>
                  </a:cubicBezTo>
                  <a:cubicBezTo>
                    <a:pt x="1387138" y="1670392"/>
                    <a:pt x="1384665" y="1656792"/>
                    <a:pt x="1379720" y="1639483"/>
                  </a:cubicBezTo>
                  <a:cubicBezTo>
                    <a:pt x="1374774" y="1622174"/>
                    <a:pt x="1364883" y="1594727"/>
                    <a:pt x="1350047" y="1557142"/>
                  </a:cubicBezTo>
                  <a:lnTo>
                    <a:pt x="1188331" y="1178816"/>
                  </a:lnTo>
                  <a:cubicBezTo>
                    <a:pt x="1169538" y="1133318"/>
                    <a:pt x="1150251" y="1092518"/>
                    <a:pt x="1130470" y="1056417"/>
                  </a:cubicBezTo>
                  <a:cubicBezTo>
                    <a:pt x="1110688" y="1020315"/>
                    <a:pt x="1089670" y="988170"/>
                    <a:pt x="1067415" y="959981"/>
                  </a:cubicBezTo>
                  <a:cubicBezTo>
                    <a:pt x="1045161" y="931792"/>
                    <a:pt x="1021423" y="907806"/>
                    <a:pt x="996201" y="888024"/>
                  </a:cubicBezTo>
                  <a:cubicBezTo>
                    <a:pt x="970979" y="868243"/>
                    <a:pt x="944027" y="851428"/>
                    <a:pt x="915343" y="837581"/>
                  </a:cubicBezTo>
                  <a:cubicBezTo>
                    <a:pt x="974688" y="818788"/>
                    <a:pt x="1027605" y="794061"/>
                    <a:pt x="1074092" y="763400"/>
                  </a:cubicBezTo>
                  <a:cubicBezTo>
                    <a:pt x="1120579" y="732738"/>
                    <a:pt x="1159648" y="696636"/>
                    <a:pt x="1191298" y="655095"/>
                  </a:cubicBezTo>
                  <a:cubicBezTo>
                    <a:pt x="1222949" y="613553"/>
                    <a:pt x="1246935" y="566324"/>
                    <a:pt x="1263255" y="513408"/>
                  </a:cubicBezTo>
                  <a:cubicBezTo>
                    <a:pt x="1279574" y="460492"/>
                    <a:pt x="1287734" y="401888"/>
                    <a:pt x="1287734" y="337598"/>
                  </a:cubicBezTo>
                  <a:cubicBezTo>
                    <a:pt x="1287734" y="261438"/>
                    <a:pt x="1276360" y="193933"/>
                    <a:pt x="1253611" y="135082"/>
                  </a:cubicBezTo>
                  <a:cubicBezTo>
                    <a:pt x="1242237" y="105657"/>
                    <a:pt x="1228328" y="78209"/>
                    <a:pt x="1211884" y="52740"/>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036273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5">
            <a:extLst>
              <a:ext uri="{FF2B5EF4-FFF2-40B4-BE49-F238E27FC236}">
                <a16:creationId xmlns:a16="http://schemas.microsoft.com/office/drawing/2014/main" id="{87F43505-3F6E-4B36-9771-A4F6EE706959}"/>
              </a:ext>
            </a:extLst>
          </p:cNvPr>
          <p:cNvSpPr txBox="1">
            <a:spLocks/>
          </p:cNvSpPr>
          <p:nvPr/>
        </p:nvSpPr>
        <p:spPr>
          <a:xfrm>
            <a:off x="191344" y="0"/>
            <a:ext cx="6111536" cy="1325563"/>
          </a:xfrm>
          <a:prstGeom prst="rect">
            <a:avLst/>
          </a:prstGeom>
          <a:noFill/>
        </p:spPr>
        <p:txBody>
          <a:bodyPr anchor="ctr">
            <a:norm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fr-FR" sz="4000" dirty="0">
                <a:solidFill>
                  <a:srgbClr val="49CEEF"/>
                </a:solidFill>
              </a:rPr>
              <a:t>Plan de la présentation</a:t>
            </a:r>
          </a:p>
        </p:txBody>
      </p:sp>
      <p:cxnSp>
        <p:nvCxnSpPr>
          <p:cNvPr id="32" name="Straight Connector 8">
            <a:extLst>
              <a:ext uri="{FF2B5EF4-FFF2-40B4-BE49-F238E27FC236}">
                <a16:creationId xmlns:a16="http://schemas.microsoft.com/office/drawing/2014/main" id="{E94067BD-B608-4029-B0D4-789DE704906D}"/>
              </a:ext>
            </a:extLst>
          </p:cNvPr>
          <p:cNvCxnSpPr/>
          <p:nvPr/>
        </p:nvCxnSpPr>
        <p:spPr>
          <a:xfrm>
            <a:off x="6083633" y="1328436"/>
            <a:ext cx="24735" cy="4896544"/>
          </a:xfrm>
          <a:prstGeom prst="line">
            <a:avLst/>
          </a:prstGeom>
          <a:ln w="19050">
            <a:solidFill>
              <a:srgbClr val="BFBFBF"/>
            </a:solidFill>
            <a:prstDash val="sysDash"/>
            <a:bevel/>
          </a:ln>
        </p:spPr>
      </p:cxnSp>
      <p:sp>
        <p:nvSpPr>
          <p:cNvPr id="33" name="Oval 17">
            <a:extLst>
              <a:ext uri="{FF2B5EF4-FFF2-40B4-BE49-F238E27FC236}">
                <a16:creationId xmlns:a16="http://schemas.microsoft.com/office/drawing/2014/main" id="{1CE4E224-0769-4835-BF9D-5BFB8B2D0DF7}"/>
              </a:ext>
            </a:extLst>
          </p:cNvPr>
          <p:cNvSpPr/>
          <p:nvPr/>
        </p:nvSpPr>
        <p:spPr>
          <a:xfrm>
            <a:off x="5699443" y="1264625"/>
            <a:ext cx="793115" cy="7931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8">
            <a:extLst>
              <a:ext uri="{FF2B5EF4-FFF2-40B4-BE49-F238E27FC236}">
                <a16:creationId xmlns:a16="http://schemas.microsoft.com/office/drawing/2014/main" id="{8B16C74F-2F87-4502-96F3-196ECD281DDD}"/>
              </a:ext>
            </a:extLst>
          </p:cNvPr>
          <p:cNvSpPr/>
          <p:nvPr/>
        </p:nvSpPr>
        <p:spPr>
          <a:xfrm>
            <a:off x="5699443" y="2244024"/>
            <a:ext cx="793115" cy="7931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19">
            <a:extLst>
              <a:ext uri="{FF2B5EF4-FFF2-40B4-BE49-F238E27FC236}">
                <a16:creationId xmlns:a16="http://schemas.microsoft.com/office/drawing/2014/main" id="{EAFC0D43-8B93-497E-B3B1-BFC33D7EBC2A}"/>
              </a:ext>
            </a:extLst>
          </p:cNvPr>
          <p:cNvSpPr/>
          <p:nvPr/>
        </p:nvSpPr>
        <p:spPr>
          <a:xfrm>
            <a:off x="5699443" y="3223423"/>
            <a:ext cx="793115" cy="7931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20">
            <a:extLst>
              <a:ext uri="{FF2B5EF4-FFF2-40B4-BE49-F238E27FC236}">
                <a16:creationId xmlns:a16="http://schemas.microsoft.com/office/drawing/2014/main" id="{7FE6716A-AFDB-47AE-8CFD-647191C1861A}"/>
              </a:ext>
            </a:extLst>
          </p:cNvPr>
          <p:cNvSpPr/>
          <p:nvPr/>
        </p:nvSpPr>
        <p:spPr>
          <a:xfrm>
            <a:off x="5699443" y="4202822"/>
            <a:ext cx="793115" cy="7931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21">
            <a:extLst>
              <a:ext uri="{FF2B5EF4-FFF2-40B4-BE49-F238E27FC236}">
                <a16:creationId xmlns:a16="http://schemas.microsoft.com/office/drawing/2014/main" id="{07BAFB54-12A7-4448-A297-C740362368E6}"/>
              </a:ext>
            </a:extLst>
          </p:cNvPr>
          <p:cNvSpPr/>
          <p:nvPr/>
        </p:nvSpPr>
        <p:spPr>
          <a:xfrm>
            <a:off x="5699443" y="5179082"/>
            <a:ext cx="793115" cy="7931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2">
            <a:extLst>
              <a:ext uri="{FF2B5EF4-FFF2-40B4-BE49-F238E27FC236}">
                <a16:creationId xmlns:a16="http://schemas.microsoft.com/office/drawing/2014/main" id="{DF05C407-8A3E-47CD-BBA5-7B08914DB73D}"/>
              </a:ext>
            </a:extLst>
          </p:cNvPr>
          <p:cNvSpPr/>
          <p:nvPr/>
        </p:nvSpPr>
        <p:spPr>
          <a:xfrm>
            <a:off x="5763253" y="1328436"/>
            <a:ext cx="665494" cy="665494"/>
          </a:xfrm>
          <a:prstGeom prst="ellipse">
            <a:avLst/>
          </a:prstGeom>
          <a:solidFill>
            <a:srgbClr val="4B2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3">
            <a:extLst>
              <a:ext uri="{FF2B5EF4-FFF2-40B4-BE49-F238E27FC236}">
                <a16:creationId xmlns:a16="http://schemas.microsoft.com/office/drawing/2014/main" id="{B047CCC6-4D45-4605-9524-1380A2FCE2A7}"/>
              </a:ext>
            </a:extLst>
          </p:cNvPr>
          <p:cNvSpPr/>
          <p:nvPr/>
        </p:nvSpPr>
        <p:spPr>
          <a:xfrm>
            <a:off x="5763253" y="2307835"/>
            <a:ext cx="665494" cy="665494"/>
          </a:xfrm>
          <a:prstGeom prst="ellipse">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
            <a:extLst>
              <a:ext uri="{FF2B5EF4-FFF2-40B4-BE49-F238E27FC236}">
                <a16:creationId xmlns:a16="http://schemas.microsoft.com/office/drawing/2014/main" id="{DCC0BA6F-BB17-42A0-9247-0EB15815C4A2}"/>
              </a:ext>
            </a:extLst>
          </p:cNvPr>
          <p:cNvSpPr/>
          <p:nvPr/>
        </p:nvSpPr>
        <p:spPr>
          <a:xfrm>
            <a:off x="5763253" y="3287234"/>
            <a:ext cx="665494" cy="66549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5">
            <a:extLst>
              <a:ext uri="{FF2B5EF4-FFF2-40B4-BE49-F238E27FC236}">
                <a16:creationId xmlns:a16="http://schemas.microsoft.com/office/drawing/2014/main" id="{149D2C02-CA55-4B64-8B42-D805C423886C}"/>
              </a:ext>
            </a:extLst>
          </p:cNvPr>
          <p:cNvSpPr/>
          <p:nvPr/>
        </p:nvSpPr>
        <p:spPr>
          <a:xfrm>
            <a:off x="5763253" y="4266633"/>
            <a:ext cx="665494" cy="665494"/>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6">
            <a:extLst>
              <a:ext uri="{FF2B5EF4-FFF2-40B4-BE49-F238E27FC236}">
                <a16:creationId xmlns:a16="http://schemas.microsoft.com/office/drawing/2014/main" id="{D0BA4C56-2952-46CA-B88D-D42AA5410C92}"/>
              </a:ext>
            </a:extLst>
          </p:cNvPr>
          <p:cNvSpPr/>
          <p:nvPr/>
        </p:nvSpPr>
        <p:spPr>
          <a:xfrm>
            <a:off x="5763253" y="5242892"/>
            <a:ext cx="665494" cy="665494"/>
          </a:xfrm>
          <a:prstGeom prst="ellipse">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25">
            <a:extLst>
              <a:ext uri="{FF2B5EF4-FFF2-40B4-BE49-F238E27FC236}">
                <a16:creationId xmlns:a16="http://schemas.microsoft.com/office/drawing/2014/main" id="{794CD750-287E-4D3A-83D9-599418459DF7}"/>
              </a:ext>
            </a:extLst>
          </p:cNvPr>
          <p:cNvCxnSpPr/>
          <p:nvPr/>
        </p:nvCxnSpPr>
        <p:spPr>
          <a:xfrm>
            <a:off x="6741884" y="1628139"/>
            <a:ext cx="4583154" cy="0"/>
          </a:xfrm>
          <a:prstGeom prst="line">
            <a:avLst/>
          </a:prstGeom>
          <a:ln w="3175">
            <a:solidFill>
              <a:srgbClr val="4B2C5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26">
            <a:extLst>
              <a:ext uri="{FF2B5EF4-FFF2-40B4-BE49-F238E27FC236}">
                <a16:creationId xmlns:a16="http://schemas.microsoft.com/office/drawing/2014/main" id="{CA1E12C9-072D-48BB-8B14-49F10D3D1BBC}"/>
              </a:ext>
            </a:extLst>
          </p:cNvPr>
          <p:cNvCxnSpPr/>
          <p:nvPr/>
        </p:nvCxnSpPr>
        <p:spPr>
          <a:xfrm>
            <a:off x="6741884" y="3619980"/>
            <a:ext cx="4583154" cy="0"/>
          </a:xfrm>
          <a:prstGeom prst="line">
            <a:avLst/>
          </a:prstGeom>
          <a:ln w="3175">
            <a:solidFill>
              <a:schemeClr val="accent4"/>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7">
            <a:extLst>
              <a:ext uri="{FF2B5EF4-FFF2-40B4-BE49-F238E27FC236}">
                <a16:creationId xmlns:a16="http://schemas.microsoft.com/office/drawing/2014/main" id="{C341268C-5363-417C-A5A4-BFE55BA7CE1B}"/>
              </a:ext>
            </a:extLst>
          </p:cNvPr>
          <p:cNvCxnSpPr/>
          <p:nvPr/>
        </p:nvCxnSpPr>
        <p:spPr>
          <a:xfrm>
            <a:off x="6741884" y="5575639"/>
            <a:ext cx="4583154" cy="0"/>
          </a:xfrm>
          <a:prstGeom prst="line">
            <a:avLst/>
          </a:prstGeom>
          <a:ln w="3175">
            <a:solidFill>
              <a:srgbClr val="16A085"/>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31">
            <a:extLst>
              <a:ext uri="{FF2B5EF4-FFF2-40B4-BE49-F238E27FC236}">
                <a16:creationId xmlns:a16="http://schemas.microsoft.com/office/drawing/2014/main" id="{9E62E840-CD5B-4C8E-B4CB-FFE99EE79424}"/>
              </a:ext>
            </a:extLst>
          </p:cNvPr>
          <p:cNvCxnSpPr/>
          <p:nvPr/>
        </p:nvCxnSpPr>
        <p:spPr>
          <a:xfrm rot="10800000">
            <a:off x="866963" y="4581286"/>
            <a:ext cx="4583154" cy="0"/>
          </a:xfrm>
          <a:prstGeom prst="line">
            <a:avLst/>
          </a:prstGeom>
          <a:ln w="3175">
            <a:solidFill>
              <a:srgbClr val="9BBB59"/>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32">
            <a:extLst>
              <a:ext uri="{FF2B5EF4-FFF2-40B4-BE49-F238E27FC236}">
                <a16:creationId xmlns:a16="http://schemas.microsoft.com/office/drawing/2014/main" id="{A3064D73-6219-4605-A2ED-83FE52F4F727}"/>
              </a:ext>
            </a:extLst>
          </p:cNvPr>
          <p:cNvCxnSpPr/>
          <p:nvPr/>
        </p:nvCxnSpPr>
        <p:spPr>
          <a:xfrm rot="10800000">
            <a:off x="866963" y="2625627"/>
            <a:ext cx="4583154" cy="0"/>
          </a:xfrm>
          <a:prstGeom prst="line">
            <a:avLst/>
          </a:prstGeom>
          <a:ln w="3175">
            <a:solidFill>
              <a:srgbClr val="C0392B"/>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2" name="Group 33">
            <a:extLst>
              <a:ext uri="{FF2B5EF4-FFF2-40B4-BE49-F238E27FC236}">
                <a16:creationId xmlns:a16="http://schemas.microsoft.com/office/drawing/2014/main" id="{E77D7E9B-6D98-4148-B223-2A7CDD0A52E4}"/>
              </a:ext>
            </a:extLst>
          </p:cNvPr>
          <p:cNvGrpSpPr/>
          <p:nvPr/>
        </p:nvGrpSpPr>
        <p:grpSpPr>
          <a:xfrm>
            <a:off x="6874416" y="1267001"/>
            <a:ext cx="4441370" cy="987667"/>
            <a:chOff x="4655840" y="93431"/>
            <a:chExt cx="2995195" cy="987667"/>
          </a:xfrm>
        </p:grpSpPr>
        <p:sp>
          <p:nvSpPr>
            <p:cNvPr id="53" name="TextBox 34">
              <a:extLst>
                <a:ext uri="{FF2B5EF4-FFF2-40B4-BE49-F238E27FC236}">
                  <a16:creationId xmlns:a16="http://schemas.microsoft.com/office/drawing/2014/main" id="{7A055BF9-F33E-4987-BA82-16459075E629}"/>
                </a:ext>
              </a:extLst>
            </p:cNvPr>
            <p:cNvSpPr txBox="1"/>
            <p:nvPr/>
          </p:nvSpPr>
          <p:spPr>
            <a:xfrm>
              <a:off x="4655840" y="93431"/>
              <a:ext cx="1790768" cy="369332"/>
            </a:xfrm>
            <a:prstGeom prst="rect">
              <a:avLst/>
            </a:prstGeom>
            <a:noFill/>
          </p:spPr>
          <p:txBody>
            <a:bodyPr wrap="none" rtlCol="0">
              <a:spAutoFit/>
            </a:bodyPr>
            <a:lstStyle/>
            <a:p>
              <a:r>
                <a:rPr lang="en-US" b="1" cap="all" dirty="0">
                  <a:solidFill>
                    <a:srgbClr val="4B2C50"/>
                  </a:solidFill>
                  <a:latin typeface="Times New Roman" panose="02020603050405020304" pitchFamily="18" charset="0"/>
                  <a:cs typeface="Times New Roman" panose="02020603050405020304" pitchFamily="18" charset="0"/>
                </a:rPr>
                <a:t>01 - </a:t>
              </a:r>
              <a:r>
                <a:rPr lang="fr-FR" b="1" cap="all" dirty="0">
                  <a:solidFill>
                    <a:srgbClr val="4B2C50"/>
                  </a:solidFill>
                  <a:latin typeface="Times New Roman" panose="02020603050405020304" pitchFamily="18" charset="0"/>
                  <a:cs typeface="Times New Roman" panose="02020603050405020304" pitchFamily="18" charset="0"/>
                </a:rPr>
                <a:t>Problématique</a:t>
              </a:r>
            </a:p>
          </p:txBody>
        </p:sp>
        <p:sp>
          <p:nvSpPr>
            <p:cNvPr id="54" name="TextBox 35">
              <a:extLst>
                <a:ext uri="{FF2B5EF4-FFF2-40B4-BE49-F238E27FC236}">
                  <a16:creationId xmlns:a16="http://schemas.microsoft.com/office/drawing/2014/main" id="{177B2865-2C4B-4C51-BB7D-58A51B101C43}"/>
                </a:ext>
              </a:extLst>
            </p:cNvPr>
            <p:cNvSpPr txBox="1"/>
            <p:nvPr/>
          </p:nvSpPr>
          <p:spPr>
            <a:xfrm>
              <a:off x="4655840" y="588655"/>
              <a:ext cx="2995195" cy="492443"/>
            </a:xfrm>
            <a:prstGeom prst="rect">
              <a:avLst/>
            </a:prstGeom>
            <a:noFill/>
          </p:spPr>
          <p:txBody>
            <a:bodyPr wrap="square" rtlCol="0">
              <a:spAutoFit/>
            </a:bodyPr>
            <a:lstStyle/>
            <a:p>
              <a:pPr algn="just"/>
              <a:r>
                <a:rPr lang="fr-FR" sz="1300" dirty="0">
                  <a:latin typeface="Times New Roman" panose="02020603050405020304" pitchFamily="18" charset="0"/>
                  <a:cs typeface="Times New Roman" panose="02020603050405020304" pitchFamily="18" charset="0"/>
                </a:rPr>
                <a:t>Définition du problème traité et de l’objectif a </a:t>
              </a:r>
              <a:r>
                <a:rPr lang="fr-FR" sz="1300" dirty="0" smtClean="0">
                  <a:latin typeface="Times New Roman" panose="02020603050405020304" pitchFamily="18" charset="0"/>
                  <a:cs typeface="Times New Roman" panose="02020603050405020304" pitchFamily="18" charset="0"/>
                </a:rPr>
                <a:t>atteindre de l’article</a:t>
              </a:r>
              <a:endParaRPr lang="fr-FR" sz="1300" dirty="0">
                <a:latin typeface="Times New Roman" panose="02020603050405020304" pitchFamily="18" charset="0"/>
                <a:cs typeface="Times New Roman" panose="02020603050405020304" pitchFamily="18" charset="0"/>
              </a:endParaRPr>
            </a:p>
          </p:txBody>
        </p:sp>
      </p:grpSp>
      <p:grpSp>
        <p:nvGrpSpPr>
          <p:cNvPr id="55" name="Group 52">
            <a:extLst>
              <a:ext uri="{FF2B5EF4-FFF2-40B4-BE49-F238E27FC236}">
                <a16:creationId xmlns:a16="http://schemas.microsoft.com/office/drawing/2014/main" id="{FB6A98B9-E378-4D05-9571-6CBCDADBAE9D}"/>
              </a:ext>
            </a:extLst>
          </p:cNvPr>
          <p:cNvGrpSpPr/>
          <p:nvPr/>
        </p:nvGrpSpPr>
        <p:grpSpPr>
          <a:xfrm>
            <a:off x="6883668" y="3205930"/>
            <a:ext cx="4441370" cy="987667"/>
            <a:chOff x="4655840" y="93431"/>
            <a:chExt cx="2995195" cy="987667"/>
          </a:xfrm>
        </p:grpSpPr>
        <p:sp>
          <p:nvSpPr>
            <p:cNvPr id="56" name="TextBox 53">
              <a:extLst>
                <a:ext uri="{FF2B5EF4-FFF2-40B4-BE49-F238E27FC236}">
                  <a16:creationId xmlns:a16="http://schemas.microsoft.com/office/drawing/2014/main" id="{A61D4FB5-5860-40E6-8D6C-674811CC8783}"/>
                </a:ext>
              </a:extLst>
            </p:cNvPr>
            <p:cNvSpPr txBox="1"/>
            <p:nvPr/>
          </p:nvSpPr>
          <p:spPr>
            <a:xfrm>
              <a:off x="4655840" y="93431"/>
              <a:ext cx="2217476" cy="369332"/>
            </a:xfrm>
            <a:prstGeom prst="rect">
              <a:avLst/>
            </a:prstGeom>
            <a:noFill/>
          </p:spPr>
          <p:txBody>
            <a:bodyPr wrap="none" rtlCol="0">
              <a:spAutoFit/>
            </a:bodyPr>
            <a:lstStyle/>
            <a:p>
              <a:r>
                <a:rPr lang="fr-FR" b="1" cap="all" dirty="0">
                  <a:solidFill>
                    <a:schemeClr val="accent4"/>
                  </a:solidFill>
                  <a:latin typeface="Times New Roman" panose="02020603050405020304" pitchFamily="18" charset="0"/>
                  <a:cs typeface="Times New Roman" panose="02020603050405020304" pitchFamily="18" charset="0"/>
                </a:rPr>
                <a:t>03 – Approche proposée </a:t>
              </a:r>
            </a:p>
          </p:txBody>
        </p:sp>
        <p:sp>
          <p:nvSpPr>
            <p:cNvPr id="57" name="TextBox 54">
              <a:extLst>
                <a:ext uri="{FF2B5EF4-FFF2-40B4-BE49-F238E27FC236}">
                  <a16:creationId xmlns:a16="http://schemas.microsoft.com/office/drawing/2014/main" id="{D7DABB68-EECF-4907-8AAE-425B4D90F5D1}"/>
                </a:ext>
              </a:extLst>
            </p:cNvPr>
            <p:cNvSpPr txBox="1"/>
            <p:nvPr/>
          </p:nvSpPr>
          <p:spPr>
            <a:xfrm>
              <a:off x="4655840" y="588655"/>
              <a:ext cx="2995195" cy="492443"/>
            </a:xfrm>
            <a:prstGeom prst="rect">
              <a:avLst/>
            </a:prstGeom>
            <a:noFill/>
          </p:spPr>
          <p:txBody>
            <a:bodyPr wrap="square" rtlCol="0">
              <a:spAutoFit/>
            </a:bodyPr>
            <a:lstStyle/>
            <a:p>
              <a:pPr algn="just"/>
              <a:r>
                <a:rPr lang="fr-FR" sz="1300" dirty="0">
                  <a:latin typeface="Times New Roman" panose="02020603050405020304" pitchFamily="18" charset="0"/>
                  <a:cs typeface="Times New Roman" panose="02020603050405020304" pitchFamily="18" charset="0"/>
                </a:rPr>
                <a:t>Explication de l’approche proposée pour la résolution du problème ainsi que les différentes phases de traitement</a:t>
              </a:r>
            </a:p>
          </p:txBody>
        </p:sp>
      </p:grpSp>
      <p:grpSp>
        <p:nvGrpSpPr>
          <p:cNvPr id="58" name="Group 55">
            <a:extLst>
              <a:ext uri="{FF2B5EF4-FFF2-40B4-BE49-F238E27FC236}">
                <a16:creationId xmlns:a16="http://schemas.microsoft.com/office/drawing/2014/main" id="{AE023CA0-B8B9-4E28-B582-E36CAA5D637A}"/>
              </a:ext>
            </a:extLst>
          </p:cNvPr>
          <p:cNvGrpSpPr/>
          <p:nvPr/>
        </p:nvGrpSpPr>
        <p:grpSpPr>
          <a:xfrm>
            <a:off x="6960096" y="5160438"/>
            <a:ext cx="4441370" cy="787612"/>
            <a:chOff x="4655840" y="93431"/>
            <a:chExt cx="2995195" cy="787612"/>
          </a:xfrm>
        </p:grpSpPr>
        <p:sp>
          <p:nvSpPr>
            <p:cNvPr id="59" name="TextBox 56">
              <a:extLst>
                <a:ext uri="{FF2B5EF4-FFF2-40B4-BE49-F238E27FC236}">
                  <a16:creationId xmlns:a16="http://schemas.microsoft.com/office/drawing/2014/main" id="{6239A3BE-F7F8-4F16-8BC4-3CDB7602AF14}"/>
                </a:ext>
              </a:extLst>
            </p:cNvPr>
            <p:cNvSpPr txBox="1"/>
            <p:nvPr/>
          </p:nvSpPr>
          <p:spPr>
            <a:xfrm>
              <a:off x="4655840" y="93431"/>
              <a:ext cx="1465028" cy="369332"/>
            </a:xfrm>
            <a:prstGeom prst="rect">
              <a:avLst/>
            </a:prstGeom>
            <a:noFill/>
          </p:spPr>
          <p:txBody>
            <a:bodyPr wrap="none" rtlCol="0">
              <a:spAutoFit/>
            </a:bodyPr>
            <a:lstStyle/>
            <a:p>
              <a:r>
                <a:rPr lang="en-US" b="1" cap="all" dirty="0">
                  <a:solidFill>
                    <a:srgbClr val="16A085"/>
                  </a:solidFill>
                  <a:latin typeface="Times New Roman" panose="02020603050405020304" pitchFamily="18" charset="0"/>
                  <a:cs typeface="Times New Roman" panose="02020603050405020304" pitchFamily="18" charset="0"/>
                </a:rPr>
                <a:t>05 - Conclusion</a:t>
              </a:r>
            </a:p>
          </p:txBody>
        </p:sp>
        <p:sp>
          <p:nvSpPr>
            <p:cNvPr id="60" name="TextBox 57">
              <a:extLst>
                <a:ext uri="{FF2B5EF4-FFF2-40B4-BE49-F238E27FC236}">
                  <a16:creationId xmlns:a16="http://schemas.microsoft.com/office/drawing/2014/main" id="{3222971B-E70A-46A7-AC27-536EABCE5756}"/>
                </a:ext>
              </a:extLst>
            </p:cNvPr>
            <p:cNvSpPr txBox="1"/>
            <p:nvPr/>
          </p:nvSpPr>
          <p:spPr>
            <a:xfrm>
              <a:off x="4655840" y="588655"/>
              <a:ext cx="2995195" cy="292388"/>
            </a:xfrm>
            <a:prstGeom prst="rect">
              <a:avLst/>
            </a:prstGeom>
            <a:noFill/>
          </p:spPr>
          <p:txBody>
            <a:bodyPr wrap="square" rtlCol="0">
              <a:spAutoFit/>
            </a:bodyPr>
            <a:lstStyle/>
            <a:p>
              <a:pPr algn="just"/>
              <a:r>
                <a:rPr lang="fr-FR" sz="1300" dirty="0" smtClean="0">
                  <a:latin typeface="Times New Roman" panose="02020603050405020304" pitchFamily="18" charset="0"/>
                  <a:cs typeface="Times New Roman" panose="02020603050405020304" pitchFamily="18" charset="0"/>
                </a:rPr>
                <a:t>Conclusion générale de l’article.</a:t>
              </a:r>
              <a:endParaRPr lang="fr-FR" sz="1300" dirty="0">
                <a:latin typeface="Times New Roman" panose="02020603050405020304" pitchFamily="18" charset="0"/>
                <a:cs typeface="Times New Roman" panose="02020603050405020304" pitchFamily="18" charset="0"/>
              </a:endParaRPr>
            </a:p>
          </p:txBody>
        </p:sp>
      </p:grpSp>
      <p:grpSp>
        <p:nvGrpSpPr>
          <p:cNvPr id="61" name="Group 58">
            <a:extLst>
              <a:ext uri="{FF2B5EF4-FFF2-40B4-BE49-F238E27FC236}">
                <a16:creationId xmlns:a16="http://schemas.microsoft.com/office/drawing/2014/main" id="{05D0B0A3-BC79-41BE-89A1-AAC8BF5F6FC3}"/>
              </a:ext>
            </a:extLst>
          </p:cNvPr>
          <p:cNvGrpSpPr/>
          <p:nvPr/>
        </p:nvGrpSpPr>
        <p:grpSpPr>
          <a:xfrm>
            <a:off x="864631" y="2192532"/>
            <a:ext cx="4441370" cy="987667"/>
            <a:chOff x="4655840" y="93431"/>
            <a:chExt cx="2995195" cy="987667"/>
          </a:xfrm>
        </p:grpSpPr>
        <p:sp>
          <p:nvSpPr>
            <p:cNvPr id="62" name="TextBox 59">
              <a:extLst>
                <a:ext uri="{FF2B5EF4-FFF2-40B4-BE49-F238E27FC236}">
                  <a16:creationId xmlns:a16="http://schemas.microsoft.com/office/drawing/2014/main" id="{78490765-80F9-4E59-A23D-44D8260267D9}"/>
                </a:ext>
              </a:extLst>
            </p:cNvPr>
            <p:cNvSpPr txBox="1"/>
            <p:nvPr/>
          </p:nvSpPr>
          <p:spPr>
            <a:xfrm>
              <a:off x="4655840" y="93431"/>
              <a:ext cx="1983928" cy="369332"/>
            </a:xfrm>
            <a:prstGeom prst="rect">
              <a:avLst/>
            </a:prstGeom>
            <a:noFill/>
          </p:spPr>
          <p:txBody>
            <a:bodyPr wrap="none" rtlCol="0">
              <a:spAutoFit/>
            </a:bodyPr>
            <a:lstStyle/>
            <a:p>
              <a:r>
                <a:rPr lang="en-US" b="1" cap="all" dirty="0">
                  <a:solidFill>
                    <a:srgbClr val="C0392B"/>
                  </a:solidFill>
                  <a:latin typeface="Times New Roman" panose="02020603050405020304" pitchFamily="18" charset="0"/>
                  <a:cs typeface="Times New Roman" panose="02020603050405020304" pitchFamily="18" charset="0"/>
                </a:rPr>
                <a:t>02 – Concepts de base</a:t>
              </a:r>
            </a:p>
          </p:txBody>
        </p:sp>
        <p:sp>
          <p:nvSpPr>
            <p:cNvPr id="63" name="TextBox 60">
              <a:extLst>
                <a:ext uri="{FF2B5EF4-FFF2-40B4-BE49-F238E27FC236}">
                  <a16:creationId xmlns:a16="http://schemas.microsoft.com/office/drawing/2014/main" id="{84B96ADD-8058-4CB5-BD70-CD05506013BF}"/>
                </a:ext>
              </a:extLst>
            </p:cNvPr>
            <p:cNvSpPr txBox="1"/>
            <p:nvPr/>
          </p:nvSpPr>
          <p:spPr>
            <a:xfrm>
              <a:off x="4655840" y="588655"/>
              <a:ext cx="2995195" cy="492443"/>
            </a:xfrm>
            <a:prstGeom prst="rect">
              <a:avLst/>
            </a:prstGeom>
            <a:noFill/>
          </p:spPr>
          <p:txBody>
            <a:bodyPr wrap="square" rtlCol="0">
              <a:spAutoFit/>
            </a:bodyPr>
            <a:lstStyle/>
            <a:p>
              <a:pPr algn="just"/>
              <a:r>
                <a:rPr lang="fr-FR" sz="1300" dirty="0">
                  <a:latin typeface="Times New Roman" panose="02020603050405020304" pitchFamily="18" charset="0"/>
                  <a:cs typeface="Times New Roman" panose="02020603050405020304" pitchFamily="18" charset="0"/>
                </a:rPr>
                <a:t>Introduction et définition de l’ensemble des notions utilisées </a:t>
              </a:r>
              <a:r>
                <a:rPr lang="fr-FR" sz="1300" dirty="0" smtClean="0">
                  <a:latin typeface="Times New Roman" panose="02020603050405020304" pitchFamily="18" charset="0"/>
                  <a:cs typeface="Times New Roman" panose="02020603050405020304" pitchFamily="18" charset="0"/>
                </a:rPr>
                <a:t>dans l’article</a:t>
              </a:r>
              <a:endParaRPr lang="fr-FR" sz="1300" dirty="0">
                <a:latin typeface="Times New Roman" panose="02020603050405020304" pitchFamily="18" charset="0"/>
                <a:cs typeface="Times New Roman" panose="02020603050405020304" pitchFamily="18" charset="0"/>
              </a:endParaRPr>
            </a:p>
          </p:txBody>
        </p:sp>
      </p:grpSp>
      <p:grpSp>
        <p:nvGrpSpPr>
          <p:cNvPr id="64" name="Group 61">
            <a:extLst>
              <a:ext uri="{FF2B5EF4-FFF2-40B4-BE49-F238E27FC236}">
                <a16:creationId xmlns:a16="http://schemas.microsoft.com/office/drawing/2014/main" id="{E15A7898-BEA4-40CA-A2C0-68C7E5A22CB7}"/>
              </a:ext>
            </a:extLst>
          </p:cNvPr>
          <p:cNvGrpSpPr/>
          <p:nvPr/>
        </p:nvGrpSpPr>
        <p:grpSpPr>
          <a:xfrm>
            <a:off x="873883" y="4131461"/>
            <a:ext cx="4441370" cy="987667"/>
            <a:chOff x="4655840" y="93431"/>
            <a:chExt cx="2995195" cy="987667"/>
          </a:xfrm>
        </p:grpSpPr>
        <p:sp>
          <p:nvSpPr>
            <p:cNvPr id="65" name="TextBox 62">
              <a:extLst>
                <a:ext uri="{FF2B5EF4-FFF2-40B4-BE49-F238E27FC236}">
                  <a16:creationId xmlns:a16="http://schemas.microsoft.com/office/drawing/2014/main" id="{0F593972-BE56-48C4-B126-4D272EBD2895}"/>
                </a:ext>
              </a:extLst>
            </p:cNvPr>
            <p:cNvSpPr txBox="1"/>
            <p:nvPr/>
          </p:nvSpPr>
          <p:spPr>
            <a:xfrm>
              <a:off x="4655840" y="93431"/>
              <a:ext cx="1620742" cy="369332"/>
            </a:xfrm>
            <a:prstGeom prst="rect">
              <a:avLst/>
            </a:prstGeom>
            <a:noFill/>
          </p:spPr>
          <p:txBody>
            <a:bodyPr wrap="none" rtlCol="0">
              <a:spAutoFit/>
            </a:bodyPr>
            <a:lstStyle/>
            <a:p>
              <a:r>
                <a:rPr lang="fr-FR" b="1" cap="all" dirty="0">
                  <a:solidFill>
                    <a:srgbClr val="9BBB59"/>
                  </a:solidFill>
                  <a:latin typeface="Times New Roman" panose="02020603050405020304" pitchFamily="18" charset="0"/>
                  <a:cs typeface="Times New Roman" panose="02020603050405020304" pitchFamily="18" charset="0"/>
                </a:rPr>
                <a:t>04 – </a:t>
              </a:r>
              <a:r>
                <a:rPr lang="fr-FR" b="1" cap="all" dirty="0" smtClean="0">
                  <a:solidFill>
                    <a:srgbClr val="9BBB59"/>
                  </a:solidFill>
                  <a:latin typeface="Times New Roman" panose="02020603050405020304" pitchFamily="18" charset="0"/>
                  <a:cs typeface="Times New Roman" panose="02020603050405020304" pitchFamily="18" charset="0"/>
                </a:rPr>
                <a:t>algorithmes</a:t>
              </a:r>
              <a:endParaRPr lang="fr-FR" b="1" cap="all" dirty="0">
                <a:solidFill>
                  <a:srgbClr val="9BBB59"/>
                </a:solidFill>
                <a:latin typeface="Times New Roman" panose="02020603050405020304" pitchFamily="18" charset="0"/>
                <a:cs typeface="Times New Roman" panose="02020603050405020304" pitchFamily="18" charset="0"/>
              </a:endParaRPr>
            </a:p>
          </p:txBody>
        </p:sp>
        <p:sp>
          <p:nvSpPr>
            <p:cNvPr id="66" name="TextBox 63">
              <a:extLst>
                <a:ext uri="{FF2B5EF4-FFF2-40B4-BE49-F238E27FC236}">
                  <a16:creationId xmlns:a16="http://schemas.microsoft.com/office/drawing/2014/main" id="{2CAC2E96-9D0A-4109-97F9-3A30769E1C0F}"/>
                </a:ext>
              </a:extLst>
            </p:cNvPr>
            <p:cNvSpPr txBox="1"/>
            <p:nvPr/>
          </p:nvSpPr>
          <p:spPr>
            <a:xfrm>
              <a:off x="4655840" y="588655"/>
              <a:ext cx="2995195" cy="492443"/>
            </a:xfrm>
            <a:prstGeom prst="rect">
              <a:avLst/>
            </a:prstGeom>
            <a:noFill/>
          </p:spPr>
          <p:txBody>
            <a:bodyPr wrap="square" rtlCol="0">
              <a:spAutoFit/>
            </a:bodyPr>
            <a:lstStyle/>
            <a:p>
              <a:pPr algn="just"/>
              <a:r>
                <a:rPr lang="fr-FR" sz="1300" dirty="0" smtClean="0">
                  <a:latin typeface="Times New Roman" panose="02020603050405020304" pitchFamily="18" charset="0"/>
                  <a:cs typeface="Times New Roman" panose="02020603050405020304" pitchFamily="18" charset="0"/>
                </a:rPr>
                <a:t>Les pseudo code des algorithmes d’apprentissage par renforcement (monte carlo search et l’algorithme global).</a:t>
              </a:r>
            </a:p>
          </p:txBody>
        </p:sp>
      </p:grpSp>
      <p:sp>
        <p:nvSpPr>
          <p:cNvPr id="67" name="Shape 2554">
            <a:extLst>
              <a:ext uri="{FF2B5EF4-FFF2-40B4-BE49-F238E27FC236}">
                <a16:creationId xmlns:a16="http://schemas.microsoft.com/office/drawing/2014/main" id="{2DC77F9C-6FF8-4729-8ADC-9C50459EEA7C}"/>
              </a:ext>
            </a:extLst>
          </p:cNvPr>
          <p:cNvSpPr/>
          <p:nvPr/>
        </p:nvSpPr>
        <p:spPr>
          <a:xfrm>
            <a:off x="5922971" y="5382249"/>
            <a:ext cx="370792" cy="337084"/>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2" name="Freeform 457">
            <a:extLst>
              <a:ext uri="{FF2B5EF4-FFF2-40B4-BE49-F238E27FC236}">
                <a16:creationId xmlns:a16="http://schemas.microsoft.com/office/drawing/2014/main" id="{25F9E389-63AB-417B-A5D6-1EFE1A25A267}"/>
              </a:ext>
            </a:extLst>
          </p:cNvPr>
          <p:cNvSpPr/>
          <p:nvPr/>
        </p:nvSpPr>
        <p:spPr>
          <a:xfrm>
            <a:off x="5976234" y="3444633"/>
            <a:ext cx="252000" cy="360000"/>
          </a:xfrm>
          <a:custGeom>
            <a:avLst/>
            <a:gdLst>
              <a:gd name="connsiteX0" fmla="*/ 108177 w 216354"/>
              <a:gd name="connsiteY0" fmla="*/ 60848 h 324530"/>
              <a:gd name="connsiteX1" fmla="*/ 129199 w 216354"/>
              <a:gd name="connsiteY1" fmla="*/ 64229 h 324530"/>
              <a:gd name="connsiteX2" fmla="*/ 147581 w 216354"/>
              <a:gd name="connsiteY2" fmla="*/ 75638 h 324530"/>
              <a:gd name="connsiteX3" fmla="*/ 155504 w 216354"/>
              <a:gd name="connsiteY3" fmla="*/ 94654 h 324530"/>
              <a:gd name="connsiteX4" fmla="*/ 153497 w 216354"/>
              <a:gd name="connsiteY4" fmla="*/ 99408 h 324530"/>
              <a:gd name="connsiteX5" fmla="*/ 148744 w 216354"/>
              <a:gd name="connsiteY5" fmla="*/ 101415 h 324530"/>
              <a:gd name="connsiteX6" fmla="*/ 143989 w 216354"/>
              <a:gd name="connsiteY6" fmla="*/ 99408 h 324530"/>
              <a:gd name="connsiteX7" fmla="*/ 141982 w 216354"/>
              <a:gd name="connsiteY7" fmla="*/ 94654 h 324530"/>
              <a:gd name="connsiteX8" fmla="*/ 130573 w 216354"/>
              <a:gd name="connsiteY8" fmla="*/ 79653 h 324530"/>
              <a:gd name="connsiteX9" fmla="*/ 108177 w 216354"/>
              <a:gd name="connsiteY9" fmla="*/ 74371 h 324530"/>
              <a:gd name="connsiteX10" fmla="*/ 103422 w 216354"/>
              <a:gd name="connsiteY10" fmla="*/ 72364 h 324530"/>
              <a:gd name="connsiteX11" fmla="*/ 101415 w 216354"/>
              <a:gd name="connsiteY11" fmla="*/ 67610 h 324530"/>
              <a:gd name="connsiteX12" fmla="*/ 103422 w 216354"/>
              <a:gd name="connsiteY12" fmla="*/ 62856 h 324530"/>
              <a:gd name="connsiteX13" fmla="*/ 108177 w 216354"/>
              <a:gd name="connsiteY13" fmla="*/ 60848 h 324530"/>
              <a:gd name="connsiteX14" fmla="*/ 108177 w 216354"/>
              <a:gd name="connsiteY14" fmla="*/ 27044 h 324530"/>
              <a:gd name="connsiteX15" fmla="*/ 79337 w 216354"/>
              <a:gd name="connsiteY15" fmla="*/ 31797 h 324530"/>
              <a:gd name="connsiteX16" fmla="*/ 53349 w 216354"/>
              <a:gd name="connsiteY16" fmla="*/ 44897 h 324530"/>
              <a:gd name="connsiteX17" fmla="*/ 34333 w 216354"/>
              <a:gd name="connsiteY17" fmla="*/ 66343 h 324530"/>
              <a:gd name="connsiteX18" fmla="*/ 27044 w 216354"/>
              <a:gd name="connsiteY18" fmla="*/ 94655 h 324530"/>
              <a:gd name="connsiteX19" fmla="*/ 41411 w 216354"/>
              <a:gd name="connsiteY19" fmla="*/ 132686 h 324530"/>
              <a:gd name="connsiteX20" fmla="*/ 47856 w 216354"/>
              <a:gd name="connsiteY20" fmla="*/ 139658 h 324530"/>
              <a:gd name="connsiteX21" fmla="*/ 54300 w 216354"/>
              <a:gd name="connsiteY21" fmla="*/ 146630 h 324530"/>
              <a:gd name="connsiteX22" fmla="*/ 84091 w 216354"/>
              <a:gd name="connsiteY22" fmla="*/ 209593 h 324530"/>
              <a:gd name="connsiteX23" fmla="*/ 132263 w 216354"/>
              <a:gd name="connsiteY23" fmla="*/ 209593 h 324530"/>
              <a:gd name="connsiteX24" fmla="*/ 162054 w 216354"/>
              <a:gd name="connsiteY24" fmla="*/ 146630 h 324530"/>
              <a:gd name="connsiteX25" fmla="*/ 168498 w 216354"/>
              <a:gd name="connsiteY25" fmla="*/ 139658 h 324530"/>
              <a:gd name="connsiteX26" fmla="*/ 174943 w 216354"/>
              <a:gd name="connsiteY26" fmla="*/ 132686 h 324530"/>
              <a:gd name="connsiteX27" fmla="*/ 189310 w 216354"/>
              <a:gd name="connsiteY27" fmla="*/ 94655 h 324530"/>
              <a:gd name="connsiteX28" fmla="*/ 182021 w 216354"/>
              <a:gd name="connsiteY28" fmla="*/ 66343 h 324530"/>
              <a:gd name="connsiteX29" fmla="*/ 163005 w 216354"/>
              <a:gd name="connsiteY29" fmla="*/ 44897 h 324530"/>
              <a:gd name="connsiteX30" fmla="*/ 137017 w 216354"/>
              <a:gd name="connsiteY30" fmla="*/ 31797 h 324530"/>
              <a:gd name="connsiteX31" fmla="*/ 108177 w 216354"/>
              <a:gd name="connsiteY31" fmla="*/ 27044 h 324530"/>
              <a:gd name="connsiteX32" fmla="*/ 108177 w 216354"/>
              <a:gd name="connsiteY32" fmla="*/ 0 h 324530"/>
              <a:gd name="connsiteX33" fmla="*/ 147581 w 216354"/>
              <a:gd name="connsiteY33" fmla="*/ 6866 h 324530"/>
              <a:gd name="connsiteX34" fmla="*/ 182231 w 216354"/>
              <a:gd name="connsiteY34" fmla="*/ 25671 h 324530"/>
              <a:gd name="connsiteX35" fmla="*/ 206952 w 216354"/>
              <a:gd name="connsiteY35" fmla="*/ 55672 h 324530"/>
              <a:gd name="connsiteX36" fmla="*/ 216354 w 216354"/>
              <a:gd name="connsiteY36" fmla="*/ 94655 h 324530"/>
              <a:gd name="connsiteX37" fmla="*/ 194592 w 216354"/>
              <a:gd name="connsiteY37" fmla="*/ 151279 h 324530"/>
              <a:gd name="connsiteX38" fmla="*/ 178851 w 216354"/>
              <a:gd name="connsiteY38" fmla="*/ 169660 h 324530"/>
              <a:gd name="connsiteX39" fmla="*/ 166280 w 216354"/>
              <a:gd name="connsiteY39" fmla="*/ 189838 h 324530"/>
              <a:gd name="connsiteX40" fmla="*/ 159096 w 216354"/>
              <a:gd name="connsiteY40" fmla="*/ 212551 h 324530"/>
              <a:gd name="connsiteX41" fmla="*/ 169027 w 216354"/>
              <a:gd name="connsiteY41" fmla="*/ 229876 h 324530"/>
              <a:gd name="connsiteX42" fmla="*/ 163745 w 216354"/>
              <a:gd name="connsiteY42" fmla="*/ 243398 h 324530"/>
              <a:gd name="connsiteX43" fmla="*/ 169027 w 216354"/>
              <a:gd name="connsiteY43" fmla="*/ 256920 h 324530"/>
              <a:gd name="connsiteX44" fmla="*/ 159519 w 216354"/>
              <a:gd name="connsiteY44" fmla="*/ 274034 h 324530"/>
              <a:gd name="connsiteX45" fmla="*/ 162266 w 216354"/>
              <a:gd name="connsiteY45" fmla="*/ 283964 h 324530"/>
              <a:gd name="connsiteX46" fmla="*/ 155610 w 216354"/>
              <a:gd name="connsiteY46" fmla="*/ 298965 h 324530"/>
              <a:gd name="connsiteX47" fmla="*/ 139235 w 216354"/>
              <a:gd name="connsiteY47" fmla="*/ 304247 h 324530"/>
              <a:gd name="connsiteX48" fmla="*/ 126559 w 216354"/>
              <a:gd name="connsiteY48" fmla="*/ 319037 h 324530"/>
              <a:gd name="connsiteX49" fmla="*/ 108177 w 216354"/>
              <a:gd name="connsiteY49" fmla="*/ 324530 h 324530"/>
              <a:gd name="connsiteX50" fmla="*/ 89795 w 216354"/>
              <a:gd name="connsiteY50" fmla="*/ 319037 h 324530"/>
              <a:gd name="connsiteX51" fmla="*/ 77119 w 216354"/>
              <a:gd name="connsiteY51" fmla="*/ 304247 h 324530"/>
              <a:gd name="connsiteX52" fmla="*/ 60744 w 216354"/>
              <a:gd name="connsiteY52" fmla="*/ 298965 h 324530"/>
              <a:gd name="connsiteX53" fmla="*/ 54088 w 216354"/>
              <a:gd name="connsiteY53" fmla="*/ 283964 h 324530"/>
              <a:gd name="connsiteX54" fmla="*/ 56835 w 216354"/>
              <a:gd name="connsiteY54" fmla="*/ 274034 h 324530"/>
              <a:gd name="connsiteX55" fmla="*/ 47327 w 216354"/>
              <a:gd name="connsiteY55" fmla="*/ 256920 h 324530"/>
              <a:gd name="connsiteX56" fmla="*/ 52609 w 216354"/>
              <a:gd name="connsiteY56" fmla="*/ 243398 h 324530"/>
              <a:gd name="connsiteX57" fmla="*/ 47327 w 216354"/>
              <a:gd name="connsiteY57" fmla="*/ 229876 h 324530"/>
              <a:gd name="connsiteX58" fmla="*/ 57258 w 216354"/>
              <a:gd name="connsiteY58" fmla="*/ 212551 h 324530"/>
              <a:gd name="connsiteX59" fmla="*/ 50074 w 216354"/>
              <a:gd name="connsiteY59" fmla="*/ 189838 h 324530"/>
              <a:gd name="connsiteX60" fmla="*/ 37503 w 216354"/>
              <a:gd name="connsiteY60" fmla="*/ 169660 h 324530"/>
              <a:gd name="connsiteX61" fmla="*/ 21762 w 216354"/>
              <a:gd name="connsiteY61" fmla="*/ 151279 h 324530"/>
              <a:gd name="connsiteX62" fmla="*/ 0 w 216354"/>
              <a:gd name="connsiteY62" fmla="*/ 94655 h 324530"/>
              <a:gd name="connsiteX63" fmla="*/ 9402 w 216354"/>
              <a:gd name="connsiteY63" fmla="*/ 55672 h 324530"/>
              <a:gd name="connsiteX64" fmla="*/ 34123 w 216354"/>
              <a:gd name="connsiteY64" fmla="*/ 25671 h 324530"/>
              <a:gd name="connsiteX65" fmla="*/ 68773 w 216354"/>
              <a:gd name="connsiteY65" fmla="*/ 6866 h 324530"/>
              <a:gd name="connsiteX66" fmla="*/ 108177 w 216354"/>
              <a:gd name="connsiteY66" fmla="*/ 0 h 3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16354" h="324530">
                <a:moveTo>
                  <a:pt x="108177" y="60848"/>
                </a:moveTo>
                <a:cubicBezTo>
                  <a:pt x="115219" y="60848"/>
                  <a:pt x="122227" y="61976"/>
                  <a:pt x="129199" y="64229"/>
                </a:cubicBezTo>
                <a:cubicBezTo>
                  <a:pt x="136172" y="66483"/>
                  <a:pt x="142299" y="70286"/>
                  <a:pt x="147581" y="75638"/>
                </a:cubicBezTo>
                <a:cubicBezTo>
                  <a:pt x="152863" y="80991"/>
                  <a:pt x="155504" y="87329"/>
                  <a:pt x="155504" y="94654"/>
                </a:cubicBezTo>
                <a:cubicBezTo>
                  <a:pt x="155504" y="96485"/>
                  <a:pt x="154835" y="98069"/>
                  <a:pt x="153497" y="99408"/>
                </a:cubicBezTo>
                <a:cubicBezTo>
                  <a:pt x="152158" y="100746"/>
                  <a:pt x="150574" y="101415"/>
                  <a:pt x="148744" y="101415"/>
                </a:cubicBezTo>
                <a:cubicBezTo>
                  <a:pt x="146911" y="101415"/>
                  <a:pt x="145327" y="100746"/>
                  <a:pt x="143989" y="99408"/>
                </a:cubicBezTo>
                <a:cubicBezTo>
                  <a:pt x="142651" y="98069"/>
                  <a:pt x="141982" y="96485"/>
                  <a:pt x="141982" y="94654"/>
                </a:cubicBezTo>
                <a:cubicBezTo>
                  <a:pt x="141982" y="88175"/>
                  <a:pt x="138179" y="83174"/>
                  <a:pt x="130573" y="79653"/>
                </a:cubicBezTo>
                <a:cubicBezTo>
                  <a:pt x="122967" y="76132"/>
                  <a:pt x="115501" y="74371"/>
                  <a:pt x="108177" y="74371"/>
                </a:cubicBezTo>
                <a:cubicBezTo>
                  <a:pt x="106345" y="74371"/>
                  <a:pt x="104760" y="73702"/>
                  <a:pt x="103422" y="72364"/>
                </a:cubicBezTo>
                <a:cubicBezTo>
                  <a:pt x="102084" y="71026"/>
                  <a:pt x="101415" y="69441"/>
                  <a:pt x="101415" y="67610"/>
                </a:cubicBezTo>
                <a:cubicBezTo>
                  <a:pt x="101415" y="65779"/>
                  <a:pt x="102084" y="64194"/>
                  <a:pt x="103422" y="62856"/>
                </a:cubicBezTo>
                <a:cubicBezTo>
                  <a:pt x="104760" y="61517"/>
                  <a:pt x="106345" y="60848"/>
                  <a:pt x="108177" y="60848"/>
                </a:cubicBezTo>
                <a:close/>
                <a:moveTo>
                  <a:pt x="108177" y="27044"/>
                </a:moveTo>
                <a:cubicBezTo>
                  <a:pt x="98458" y="27044"/>
                  <a:pt x="88845" y="28629"/>
                  <a:pt x="79337" y="31797"/>
                </a:cubicBezTo>
                <a:cubicBezTo>
                  <a:pt x="69829" y="34967"/>
                  <a:pt x="61167" y="39333"/>
                  <a:pt x="53349" y="44897"/>
                </a:cubicBezTo>
                <a:cubicBezTo>
                  <a:pt x="45532" y="50461"/>
                  <a:pt x="39193" y="57609"/>
                  <a:pt x="34333" y="66343"/>
                </a:cubicBezTo>
                <a:cubicBezTo>
                  <a:pt x="29474" y="75076"/>
                  <a:pt x="27044" y="84513"/>
                  <a:pt x="27044" y="94655"/>
                </a:cubicBezTo>
                <a:cubicBezTo>
                  <a:pt x="27044" y="108881"/>
                  <a:pt x="31834" y="121558"/>
                  <a:pt x="41411" y="132686"/>
                </a:cubicBezTo>
                <a:cubicBezTo>
                  <a:pt x="42820" y="134235"/>
                  <a:pt x="44968" y="136559"/>
                  <a:pt x="47856" y="139658"/>
                </a:cubicBezTo>
                <a:cubicBezTo>
                  <a:pt x="50743" y="142757"/>
                  <a:pt x="52891" y="145081"/>
                  <a:pt x="54300" y="146630"/>
                </a:cubicBezTo>
                <a:cubicBezTo>
                  <a:pt x="72329" y="168181"/>
                  <a:pt x="82259" y="189169"/>
                  <a:pt x="84091" y="209593"/>
                </a:cubicBezTo>
                <a:lnTo>
                  <a:pt x="132263" y="209593"/>
                </a:lnTo>
                <a:cubicBezTo>
                  <a:pt x="134094" y="189169"/>
                  <a:pt x="144024" y="168181"/>
                  <a:pt x="162054" y="146630"/>
                </a:cubicBezTo>
                <a:cubicBezTo>
                  <a:pt x="163463" y="145081"/>
                  <a:pt x="165611" y="142757"/>
                  <a:pt x="168498" y="139658"/>
                </a:cubicBezTo>
                <a:cubicBezTo>
                  <a:pt x="171386" y="136559"/>
                  <a:pt x="173534" y="134235"/>
                  <a:pt x="174943" y="132686"/>
                </a:cubicBezTo>
                <a:cubicBezTo>
                  <a:pt x="184520" y="121558"/>
                  <a:pt x="189310" y="108881"/>
                  <a:pt x="189310" y="94655"/>
                </a:cubicBezTo>
                <a:cubicBezTo>
                  <a:pt x="189310" y="84513"/>
                  <a:pt x="186880" y="75076"/>
                  <a:pt x="182021" y="66343"/>
                </a:cubicBezTo>
                <a:cubicBezTo>
                  <a:pt x="177161" y="57609"/>
                  <a:pt x="170822" y="50461"/>
                  <a:pt x="163005" y="44897"/>
                </a:cubicBezTo>
                <a:cubicBezTo>
                  <a:pt x="155187" y="39333"/>
                  <a:pt x="146525" y="34967"/>
                  <a:pt x="137017" y="31797"/>
                </a:cubicBezTo>
                <a:cubicBezTo>
                  <a:pt x="127509" y="28629"/>
                  <a:pt x="117896" y="27044"/>
                  <a:pt x="108177" y="27044"/>
                </a:cubicBezTo>
                <a:close/>
                <a:moveTo>
                  <a:pt x="108177" y="0"/>
                </a:moveTo>
                <a:cubicBezTo>
                  <a:pt x="121558" y="0"/>
                  <a:pt x="134693" y="2289"/>
                  <a:pt x="147581" y="6866"/>
                </a:cubicBezTo>
                <a:cubicBezTo>
                  <a:pt x="160469" y="11444"/>
                  <a:pt x="172019" y="17712"/>
                  <a:pt x="182231" y="25671"/>
                </a:cubicBezTo>
                <a:cubicBezTo>
                  <a:pt x="192443" y="33629"/>
                  <a:pt x="200684" y="43629"/>
                  <a:pt x="206952" y="55672"/>
                </a:cubicBezTo>
                <a:cubicBezTo>
                  <a:pt x="213220" y="67716"/>
                  <a:pt x="216354" y="80710"/>
                  <a:pt x="216354" y="94655"/>
                </a:cubicBezTo>
                <a:cubicBezTo>
                  <a:pt x="216354" y="116487"/>
                  <a:pt x="209099" y="135362"/>
                  <a:pt x="194592" y="151279"/>
                </a:cubicBezTo>
                <a:cubicBezTo>
                  <a:pt x="188253" y="158180"/>
                  <a:pt x="183006" y="164308"/>
                  <a:pt x="178851" y="169660"/>
                </a:cubicBezTo>
                <a:cubicBezTo>
                  <a:pt x="174696" y="175013"/>
                  <a:pt x="170506" y="181739"/>
                  <a:pt x="166280" y="189838"/>
                </a:cubicBezTo>
                <a:cubicBezTo>
                  <a:pt x="162054" y="197937"/>
                  <a:pt x="159659" y="205508"/>
                  <a:pt x="159096" y="212551"/>
                </a:cubicBezTo>
                <a:cubicBezTo>
                  <a:pt x="165716" y="216494"/>
                  <a:pt x="169027" y="222269"/>
                  <a:pt x="169027" y="229876"/>
                </a:cubicBezTo>
                <a:cubicBezTo>
                  <a:pt x="169027" y="235088"/>
                  <a:pt x="167266" y="239594"/>
                  <a:pt x="163745" y="243398"/>
                </a:cubicBezTo>
                <a:cubicBezTo>
                  <a:pt x="167266" y="247201"/>
                  <a:pt x="169027" y="251708"/>
                  <a:pt x="169027" y="256920"/>
                </a:cubicBezTo>
                <a:cubicBezTo>
                  <a:pt x="169027" y="264245"/>
                  <a:pt x="165857" y="269949"/>
                  <a:pt x="159519" y="274034"/>
                </a:cubicBezTo>
                <a:cubicBezTo>
                  <a:pt x="161350" y="277274"/>
                  <a:pt x="162266" y="280583"/>
                  <a:pt x="162266" y="283964"/>
                </a:cubicBezTo>
                <a:cubicBezTo>
                  <a:pt x="162266" y="290444"/>
                  <a:pt x="160047" y="295444"/>
                  <a:pt x="155610" y="298965"/>
                </a:cubicBezTo>
                <a:cubicBezTo>
                  <a:pt x="151173" y="302486"/>
                  <a:pt x="145715" y="304247"/>
                  <a:pt x="139235" y="304247"/>
                </a:cubicBezTo>
                <a:cubicBezTo>
                  <a:pt x="136418" y="310444"/>
                  <a:pt x="132193" y="315374"/>
                  <a:pt x="126559" y="319037"/>
                </a:cubicBezTo>
                <a:cubicBezTo>
                  <a:pt x="120924" y="322699"/>
                  <a:pt x="114797" y="324530"/>
                  <a:pt x="108177" y="324530"/>
                </a:cubicBezTo>
                <a:cubicBezTo>
                  <a:pt x="101557" y="324530"/>
                  <a:pt x="95429" y="322699"/>
                  <a:pt x="89795" y="319037"/>
                </a:cubicBezTo>
                <a:cubicBezTo>
                  <a:pt x="84161" y="315374"/>
                  <a:pt x="79935" y="310444"/>
                  <a:pt x="77119" y="304247"/>
                </a:cubicBezTo>
                <a:cubicBezTo>
                  <a:pt x="70639" y="304247"/>
                  <a:pt x="65181" y="302486"/>
                  <a:pt x="60744" y="298965"/>
                </a:cubicBezTo>
                <a:cubicBezTo>
                  <a:pt x="56307" y="295444"/>
                  <a:pt x="54088" y="290444"/>
                  <a:pt x="54088" y="283964"/>
                </a:cubicBezTo>
                <a:cubicBezTo>
                  <a:pt x="54088" y="280583"/>
                  <a:pt x="55004" y="277274"/>
                  <a:pt x="56835" y="274034"/>
                </a:cubicBezTo>
                <a:cubicBezTo>
                  <a:pt x="50497" y="269949"/>
                  <a:pt x="47327" y="264245"/>
                  <a:pt x="47327" y="256920"/>
                </a:cubicBezTo>
                <a:cubicBezTo>
                  <a:pt x="47327" y="251708"/>
                  <a:pt x="49088" y="247201"/>
                  <a:pt x="52609" y="243398"/>
                </a:cubicBezTo>
                <a:cubicBezTo>
                  <a:pt x="49088" y="239594"/>
                  <a:pt x="47327" y="235088"/>
                  <a:pt x="47327" y="229876"/>
                </a:cubicBezTo>
                <a:cubicBezTo>
                  <a:pt x="47327" y="222269"/>
                  <a:pt x="50638" y="216494"/>
                  <a:pt x="57258" y="212551"/>
                </a:cubicBezTo>
                <a:cubicBezTo>
                  <a:pt x="56694" y="205508"/>
                  <a:pt x="54300" y="197937"/>
                  <a:pt x="50074" y="189838"/>
                </a:cubicBezTo>
                <a:cubicBezTo>
                  <a:pt x="45848" y="181739"/>
                  <a:pt x="41658" y="175013"/>
                  <a:pt x="37503" y="169660"/>
                </a:cubicBezTo>
                <a:cubicBezTo>
                  <a:pt x="33347" y="164308"/>
                  <a:pt x="28100" y="158180"/>
                  <a:pt x="21762" y="151279"/>
                </a:cubicBezTo>
                <a:cubicBezTo>
                  <a:pt x="7254" y="135362"/>
                  <a:pt x="0" y="116487"/>
                  <a:pt x="0" y="94655"/>
                </a:cubicBezTo>
                <a:cubicBezTo>
                  <a:pt x="0" y="80710"/>
                  <a:pt x="3134" y="67716"/>
                  <a:pt x="9402" y="55672"/>
                </a:cubicBezTo>
                <a:cubicBezTo>
                  <a:pt x="15670" y="43629"/>
                  <a:pt x="23910" y="33629"/>
                  <a:pt x="34123" y="25671"/>
                </a:cubicBezTo>
                <a:cubicBezTo>
                  <a:pt x="44334" y="17712"/>
                  <a:pt x="55885" y="11444"/>
                  <a:pt x="68773" y="6866"/>
                </a:cubicBezTo>
                <a:cubicBezTo>
                  <a:pt x="81661" y="2289"/>
                  <a:pt x="94795" y="0"/>
                  <a:pt x="1081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3" name="Freeform 411">
            <a:extLst>
              <a:ext uri="{FF2B5EF4-FFF2-40B4-BE49-F238E27FC236}">
                <a16:creationId xmlns:a16="http://schemas.microsoft.com/office/drawing/2014/main" id="{102C413E-A174-43A2-81B2-4D3D751823BF}"/>
              </a:ext>
            </a:extLst>
          </p:cNvPr>
          <p:cNvSpPr/>
          <p:nvPr/>
        </p:nvSpPr>
        <p:spPr>
          <a:xfrm>
            <a:off x="5922086" y="2496581"/>
            <a:ext cx="360000" cy="288000"/>
          </a:xfrm>
          <a:custGeom>
            <a:avLst/>
            <a:gdLst>
              <a:gd name="connsiteX0" fmla="*/ 117193 w 504827"/>
              <a:gd name="connsiteY0" fmla="*/ 324530 h 396648"/>
              <a:gd name="connsiteX1" fmla="*/ 495812 w 504827"/>
              <a:gd name="connsiteY1" fmla="*/ 324530 h 396648"/>
              <a:gd name="connsiteX2" fmla="*/ 502150 w 504827"/>
              <a:gd name="connsiteY2" fmla="*/ 327206 h 396648"/>
              <a:gd name="connsiteX3" fmla="*/ 504827 w 504827"/>
              <a:gd name="connsiteY3" fmla="*/ 333545 h 396648"/>
              <a:gd name="connsiteX4" fmla="*/ 504827 w 504827"/>
              <a:gd name="connsiteY4" fmla="*/ 387633 h 396648"/>
              <a:gd name="connsiteX5" fmla="*/ 502150 w 504827"/>
              <a:gd name="connsiteY5" fmla="*/ 393972 h 396648"/>
              <a:gd name="connsiteX6" fmla="*/ 495812 w 504827"/>
              <a:gd name="connsiteY6" fmla="*/ 396648 h 396648"/>
              <a:gd name="connsiteX7" fmla="*/ 117193 w 504827"/>
              <a:gd name="connsiteY7" fmla="*/ 396648 h 396648"/>
              <a:gd name="connsiteX8" fmla="*/ 110854 w 504827"/>
              <a:gd name="connsiteY8" fmla="*/ 393972 h 396648"/>
              <a:gd name="connsiteX9" fmla="*/ 108178 w 504827"/>
              <a:gd name="connsiteY9" fmla="*/ 387633 h 396648"/>
              <a:gd name="connsiteX10" fmla="*/ 108178 w 504827"/>
              <a:gd name="connsiteY10" fmla="*/ 333545 h 396648"/>
              <a:gd name="connsiteX11" fmla="*/ 110854 w 504827"/>
              <a:gd name="connsiteY11" fmla="*/ 327206 h 396648"/>
              <a:gd name="connsiteX12" fmla="*/ 117193 w 504827"/>
              <a:gd name="connsiteY12" fmla="*/ 324530 h 396648"/>
              <a:gd name="connsiteX13" fmla="*/ 9015 w 504827"/>
              <a:gd name="connsiteY13" fmla="*/ 324530 h 396648"/>
              <a:gd name="connsiteX14" fmla="*/ 63103 w 504827"/>
              <a:gd name="connsiteY14" fmla="*/ 324530 h 396648"/>
              <a:gd name="connsiteX15" fmla="*/ 69442 w 504827"/>
              <a:gd name="connsiteY15" fmla="*/ 327206 h 396648"/>
              <a:gd name="connsiteX16" fmla="*/ 72118 w 504827"/>
              <a:gd name="connsiteY16" fmla="*/ 333545 h 396648"/>
              <a:gd name="connsiteX17" fmla="*/ 72118 w 504827"/>
              <a:gd name="connsiteY17" fmla="*/ 387633 h 396648"/>
              <a:gd name="connsiteX18" fmla="*/ 69442 w 504827"/>
              <a:gd name="connsiteY18" fmla="*/ 393972 h 396648"/>
              <a:gd name="connsiteX19" fmla="*/ 63103 w 504827"/>
              <a:gd name="connsiteY19" fmla="*/ 396648 h 396648"/>
              <a:gd name="connsiteX20" fmla="*/ 9015 w 504827"/>
              <a:gd name="connsiteY20" fmla="*/ 396648 h 396648"/>
              <a:gd name="connsiteX21" fmla="*/ 2676 w 504827"/>
              <a:gd name="connsiteY21" fmla="*/ 393972 h 396648"/>
              <a:gd name="connsiteX22" fmla="*/ 0 w 504827"/>
              <a:gd name="connsiteY22" fmla="*/ 387633 h 396648"/>
              <a:gd name="connsiteX23" fmla="*/ 0 w 504827"/>
              <a:gd name="connsiteY23" fmla="*/ 333545 h 396648"/>
              <a:gd name="connsiteX24" fmla="*/ 2676 w 504827"/>
              <a:gd name="connsiteY24" fmla="*/ 327206 h 396648"/>
              <a:gd name="connsiteX25" fmla="*/ 9015 w 504827"/>
              <a:gd name="connsiteY25" fmla="*/ 324530 h 396648"/>
              <a:gd name="connsiteX26" fmla="*/ 117193 w 504827"/>
              <a:gd name="connsiteY26" fmla="*/ 216353 h 396648"/>
              <a:gd name="connsiteX27" fmla="*/ 495812 w 504827"/>
              <a:gd name="connsiteY27" fmla="*/ 216353 h 396648"/>
              <a:gd name="connsiteX28" fmla="*/ 502150 w 504827"/>
              <a:gd name="connsiteY28" fmla="*/ 219030 h 396648"/>
              <a:gd name="connsiteX29" fmla="*/ 504827 w 504827"/>
              <a:gd name="connsiteY29" fmla="*/ 225368 h 396648"/>
              <a:gd name="connsiteX30" fmla="*/ 504827 w 504827"/>
              <a:gd name="connsiteY30" fmla="*/ 279457 h 396648"/>
              <a:gd name="connsiteX31" fmla="*/ 502150 w 504827"/>
              <a:gd name="connsiteY31" fmla="*/ 285795 h 396648"/>
              <a:gd name="connsiteX32" fmla="*/ 495812 w 504827"/>
              <a:gd name="connsiteY32" fmla="*/ 288471 h 396648"/>
              <a:gd name="connsiteX33" fmla="*/ 117193 w 504827"/>
              <a:gd name="connsiteY33" fmla="*/ 288471 h 396648"/>
              <a:gd name="connsiteX34" fmla="*/ 110854 w 504827"/>
              <a:gd name="connsiteY34" fmla="*/ 285795 h 396648"/>
              <a:gd name="connsiteX35" fmla="*/ 108178 w 504827"/>
              <a:gd name="connsiteY35" fmla="*/ 279457 h 396648"/>
              <a:gd name="connsiteX36" fmla="*/ 108178 w 504827"/>
              <a:gd name="connsiteY36" fmla="*/ 225368 h 396648"/>
              <a:gd name="connsiteX37" fmla="*/ 110854 w 504827"/>
              <a:gd name="connsiteY37" fmla="*/ 219030 h 396648"/>
              <a:gd name="connsiteX38" fmla="*/ 117193 w 504827"/>
              <a:gd name="connsiteY38" fmla="*/ 216353 h 396648"/>
              <a:gd name="connsiteX39" fmla="*/ 9015 w 504827"/>
              <a:gd name="connsiteY39" fmla="*/ 216353 h 396648"/>
              <a:gd name="connsiteX40" fmla="*/ 63103 w 504827"/>
              <a:gd name="connsiteY40" fmla="*/ 216353 h 396648"/>
              <a:gd name="connsiteX41" fmla="*/ 69442 w 504827"/>
              <a:gd name="connsiteY41" fmla="*/ 219030 h 396648"/>
              <a:gd name="connsiteX42" fmla="*/ 72118 w 504827"/>
              <a:gd name="connsiteY42" fmla="*/ 225368 h 396648"/>
              <a:gd name="connsiteX43" fmla="*/ 72118 w 504827"/>
              <a:gd name="connsiteY43" fmla="*/ 279457 h 396648"/>
              <a:gd name="connsiteX44" fmla="*/ 69442 w 504827"/>
              <a:gd name="connsiteY44" fmla="*/ 285795 h 396648"/>
              <a:gd name="connsiteX45" fmla="*/ 63103 w 504827"/>
              <a:gd name="connsiteY45" fmla="*/ 288471 h 396648"/>
              <a:gd name="connsiteX46" fmla="*/ 9015 w 504827"/>
              <a:gd name="connsiteY46" fmla="*/ 288471 h 396648"/>
              <a:gd name="connsiteX47" fmla="*/ 2676 w 504827"/>
              <a:gd name="connsiteY47" fmla="*/ 285795 h 396648"/>
              <a:gd name="connsiteX48" fmla="*/ 0 w 504827"/>
              <a:gd name="connsiteY48" fmla="*/ 279457 h 396648"/>
              <a:gd name="connsiteX49" fmla="*/ 0 w 504827"/>
              <a:gd name="connsiteY49" fmla="*/ 225368 h 396648"/>
              <a:gd name="connsiteX50" fmla="*/ 2676 w 504827"/>
              <a:gd name="connsiteY50" fmla="*/ 219030 h 396648"/>
              <a:gd name="connsiteX51" fmla="*/ 9015 w 504827"/>
              <a:gd name="connsiteY51" fmla="*/ 216353 h 396648"/>
              <a:gd name="connsiteX52" fmla="*/ 117193 w 504827"/>
              <a:gd name="connsiteY52" fmla="*/ 108177 h 396648"/>
              <a:gd name="connsiteX53" fmla="*/ 495812 w 504827"/>
              <a:gd name="connsiteY53" fmla="*/ 108177 h 396648"/>
              <a:gd name="connsiteX54" fmla="*/ 502150 w 504827"/>
              <a:gd name="connsiteY54" fmla="*/ 110853 h 396648"/>
              <a:gd name="connsiteX55" fmla="*/ 504827 w 504827"/>
              <a:gd name="connsiteY55" fmla="*/ 117191 h 396648"/>
              <a:gd name="connsiteX56" fmla="*/ 504827 w 504827"/>
              <a:gd name="connsiteY56" fmla="*/ 171280 h 396648"/>
              <a:gd name="connsiteX57" fmla="*/ 502150 w 504827"/>
              <a:gd name="connsiteY57" fmla="*/ 177618 h 396648"/>
              <a:gd name="connsiteX58" fmla="*/ 495812 w 504827"/>
              <a:gd name="connsiteY58" fmla="*/ 180294 h 396648"/>
              <a:gd name="connsiteX59" fmla="*/ 117193 w 504827"/>
              <a:gd name="connsiteY59" fmla="*/ 180294 h 396648"/>
              <a:gd name="connsiteX60" fmla="*/ 110854 w 504827"/>
              <a:gd name="connsiteY60" fmla="*/ 177618 h 396648"/>
              <a:gd name="connsiteX61" fmla="*/ 108178 w 504827"/>
              <a:gd name="connsiteY61" fmla="*/ 171280 h 396648"/>
              <a:gd name="connsiteX62" fmla="*/ 108178 w 504827"/>
              <a:gd name="connsiteY62" fmla="*/ 117191 h 396648"/>
              <a:gd name="connsiteX63" fmla="*/ 110854 w 504827"/>
              <a:gd name="connsiteY63" fmla="*/ 110853 h 396648"/>
              <a:gd name="connsiteX64" fmla="*/ 117193 w 504827"/>
              <a:gd name="connsiteY64" fmla="*/ 108177 h 396648"/>
              <a:gd name="connsiteX65" fmla="*/ 9015 w 504827"/>
              <a:gd name="connsiteY65" fmla="*/ 108177 h 396648"/>
              <a:gd name="connsiteX66" fmla="*/ 63103 w 504827"/>
              <a:gd name="connsiteY66" fmla="*/ 108177 h 396648"/>
              <a:gd name="connsiteX67" fmla="*/ 69442 w 504827"/>
              <a:gd name="connsiteY67" fmla="*/ 110853 h 396648"/>
              <a:gd name="connsiteX68" fmla="*/ 72118 w 504827"/>
              <a:gd name="connsiteY68" fmla="*/ 117191 h 396648"/>
              <a:gd name="connsiteX69" fmla="*/ 72118 w 504827"/>
              <a:gd name="connsiteY69" fmla="*/ 171280 h 396648"/>
              <a:gd name="connsiteX70" fmla="*/ 69442 w 504827"/>
              <a:gd name="connsiteY70" fmla="*/ 177618 h 396648"/>
              <a:gd name="connsiteX71" fmla="*/ 63103 w 504827"/>
              <a:gd name="connsiteY71" fmla="*/ 180294 h 396648"/>
              <a:gd name="connsiteX72" fmla="*/ 9015 w 504827"/>
              <a:gd name="connsiteY72" fmla="*/ 180294 h 396648"/>
              <a:gd name="connsiteX73" fmla="*/ 2676 w 504827"/>
              <a:gd name="connsiteY73" fmla="*/ 177618 h 396648"/>
              <a:gd name="connsiteX74" fmla="*/ 0 w 504827"/>
              <a:gd name="connsiteY74" fmla="*/ 171280 h 396648"/>
              <a:gd name="connsiteX75" fmla="*/ 0 w 504827"/>
              <a:gd name="connsiteY75" fmla="*/ 117191 h 396648"/>
              <a:gd name="connsiteX76" fmla="*/ 2676 w 504827"/>
              <a:gd name="connsiteY76" fmla="*/ 110853 h 396648"/>
              <a:gd name="connsiteX77" fmla="*/ 9015 w 504827"/>
              <a:gd name="connsiteY77" fmla="*/ 108177 h 396648"/>
              <a:gd name="connsiteX78" fmla="*/ 117193 w 504827"/>
              <a:gd name="connsiteY78" fmla="*/ 0 h 396648"/>
              <a:gd name="connsiteX79" fmla="*/ 495812 w 504827"/>
              <a:gd name="connsiteY79" fmla="*/ 0 h 396648"/>
              <a:gd name="connsiteX80" fmla="*/ 502150 w 504827"/>
              <a:gd name="connsiteY80" fmla="*/ 2676 h 396648"/>
              <a:gd name="connsiteX81" fmla="*/ 504827 w 504827"/>
              <a:gd name="connsiteY81" fmla="*/ 9015 h 396648"/>
              <a:gd name="connsiteX82" fmla="*/ 504827 w 504827"/>
              <a:gd name="connsiteY82" fmla="*/ 63103 h 396648"/>
              <a:gd name="connsiteX83" fmla="*/ 502150 w 504827"/>
              <a:gd name="connsiteY83" fmla="*/ 69442 h 396648"/>
              <a:gd name="connsiteX84" fmla="*/ 495812 w 504827"/>
              <a:gd name="connsiteY84" fmla="*/ 72118 h 396648"/>
              <a:gd name="connsiteX85" fmla="*/ 117193 w 504827"/>
              <a:gd name="connsiteY85" fmla="*/ 72118 h 396648"/>
              <a:gd name="connsiteX86" fmla="*/ 110854 w 504827"/>
              <a:gd name="connsiteY86" fmla="*/ 69442 h 396648"/>
              <a:gd name="connsiteX87" fmla="*/ 108178 w 504827"/>
              <a:gd name="connsiteY87" fmla="*/ 63103 h 396648"/>
              <a:gd name="connsiteX88" fmla="*/ 108178 w 504827"/>
              <a:gd name="connsiteY88" fmla="*/ 9015 h 396648"/>
              <a:gd name="connsiteX89" fmla="*/ 110854 w 504827"/>
              <a:gd name="connsiteY89" fmla="*/ 2676 h 396648"/>
              <a:gd name="connsiteX90" fmla="*/ 117193 w 504827"/>
              <a:gd name="connsiteY90" fmla="*/ 0 h 396648"/>
              <a:gd name="connsiteX91" fmla="*/ 9015 w 504827"/>
              <a:gd name="connsiteY91" fmla="*/ 0 h 396648"/>
              <a:gd name="connsiteX92" fmla="*/ 63103 w 504827"/>
              <a:gd name="connsiteY92" fmla="*/ 0 h 396648"/>
              <a:gd name="connsiteX93" fmla="*/ 69442 w 504827"/>
              <a:gd name="connsiteY93" fmla="*/ 2676 h 396648"/>
              <a:gd name="connsiteX94" fmla="*/ 72118 w 504827"/>
              <a:gd name="connsiteY94" fmla="*/ 9015 h 396648"/>
              <a:gd name="connsiteX95" fmla="*/ 72118 w 504827"/>
              <a:gd name="connsiteY95" fmla="*/ 63103 h 396648"/>
              <a:gd name="connsiteX96" fmla="*/ 69442 w 504827"/>
              <a:gd name="connsiteY96" fmla="*/ 69442 h 396648"/>
              <a:gd name="connsiteX97" fmla="*/ 63103 w 504827"/>
              <a:gd name="connsiteY97" fmla="*/ 72118 h 396648"/>
              <a:gd name="connsiteX98" fmla="*/ 9015 w 504827"/>
              <a:gd name="connsiteY98" fmla="*/ 72118 h 396648"/>
              <a:gd name="connsiteX99" fmla="*/ 2676 w 504827"/>
              <a:gd name="connsiteY99" fmla="*/ 69442 h 396648"/>
              <a:gd name="connsiteX100" fmla="*/ 0 w 504827"/>
              <a:gd name="connsiteY100" fmla="*/ 63103 h 396648"/>
              <a:gd name="connsiteX101" fmla="*/ 0 w 504827"/>
              <a:gd name="connsiteY101" fmla="*/ 9015 h 396648"/>
              <a:gd name="connsiteX102" fmla="*/ 2676 w 504827"/>
              <a:gd name="connsiteY102" fmla="*/ 2676 h 396648"/>
              <a:gd name="connsiteX103" fmla="*/ 9015 w 504827"/>
              <a:gd name="connsiteY103"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04827" h="396648">
                <a:moveTo>
                  <a:pt x="117193" y="324530"/>
                </a:moveTo>
                <a:lnTo>
                  <a:pt x="495812" y="324530"/>
                </a:lnTo>
                <a:cubicBezTo>
                  <a:pt x="498253" y="324530"/>
                  <a:pt x="500366" y="325422"/>
                  <a:pt x="502150" y="327206"/>
                </a:cubicBezTo>
                <a:cubicBezTo>
                  <a:pt x="503934" y="328991"/>
                  <a:pt x="504827" y="331103"/>
                  <a:pt x="504827" y="333545"/>
                </a:cubicBezTo>
                <a:lnTo>
                  <a:pt x="504827" y="387633"/>
                </a:lnTo>
                <a:cubicBezTo>
                  <a:pt x="504827" y="390075"/>
                  <a:pt x="503934" y="392188"/>
                  <a:pt x="502150" y="393972"/>
                </a:cubicBezTo>
                <a:cubicBezTo>
                  <a:pt x="500366" y="395756"/>
                  <a:pt x="498253" y="396648"/>
                  <a:pt x="495812" y="396648"/>
                </a:cubicBezTo>
                <a:lnTo>
                  <a:pt x="117193" y="396648"/>
                </a:lnTo>
                <a:cubicBezTo>
                  <a:pt x="114752" y="396648"/>
                  <a:pt x="112639" y="395756"/>
                  <a:pt x="110854" y="393972"/>
                </a:cubicBezTo>
                <a:cubicBezTo>
                  <a:pt x="109070" y="392188"/>
                  <a:pt x="108178" y="390075"/>
                  <a:pt x="108178" y="387633"/>
                </a:cubicBezTo>
                <a:lnTo>
                  <a:pt x="108178" y="333545"/>
                </a:lnTo>
                <a:cubicBezTo>
                  <a:pt x="108178" y="331103"/>
                  <a:pt x="109070" y="328991"/>
                  <a:pt x="110854" y="327206"/>
                </a:cubicBezTo>
                <a:cubicBezTo>
                  <a:pt x="112639" y="325422"/>
                  <a:pt x="114752" y="324530"/>
                  <a:pt x="117193" y="324530"/>
                </a:cubicBezTo>
                <a:close/>
                <a:moveTo>
                  <a:pt x="9015" y="324530"/>
                </a:moveTo>
                <a:lnTo>
                  <a:pt x="63103" y="324530"/>
                </a:lnTo>
                <a:cubicBezTo>
                  <a:pt x="65545" y="324530"/>
                  <a:pt x="67658" y="325422"/>
                  <a:pt x="69442" y="327206"/>
                </a:cubicBezTo>
                <a:cubicBezTo>
                  <a:pt x="71226" y="328991"/>
                  <a:pt x="72118" y="331103"/>
                  <a:pt x="72118" y="333545"/>
                </a:cubicBezTo>
                <a:lnTo>
                  <a:pt x="72118" y="387633"/>
                </a:lnTo>
                <a:cubicBezTo>
                  <a:pt x="72118" y="390075"/>
                  <a:pt x="71226" y="392188"/>
                  <a:pt x="69442" y="393972"/>
                </a:cubicBezTo>
                <a:cubicBezTo>
                  <a:pt x="67658" y="395756"/>
                  <a:pt x="65545" y="396648"/>
                  <a:pt x="63103" y="396648"/>
                </a:cubicBezTo>
                <a:lnTo>
                  <a:pt x="9015" y="396648"/>
                </a:lnTo>
                <a:cubicBezTo>
                  <a:pt x="6574" y="396648"/>
                  <a:pt x="4461" y="395756"/>
                  <a:pt x="2676" y="393972"/>
                </a:cubicBezTo>
                <a:cubicBezTo>
                  <a:pt x="892" y="392188"/>
                  <a:pt x="0" y="390075"/>
                  <a:pt x="0" y="387633"/>
                </a:cubicBezTo>
                <a:lnTo>
                  <a:pt x="0" y="333545"/>
                </a:lnTo>
                <a:cubicBezTo>
                  <a:pt x="0" y="331103"/>
                  <a:pt x="892" y="328991"/>
                  <a:pt x="2676" y="327206"/>
                </a:cubicBezTo>
                <a:cubicBezTo>
                  <a:pt x="4461" y="325422"/>
                  <a:pt x="6574" y="324530"/>
                  <a:pt x="9015" y="324530"/>
                </a:cubicBezTo>
                <a:close/>
                <a:moveTo>
                  <a:pt x="117193" y="216353"/>
                </a:moveTo>
                <a:lnTo>
                  <a:pt x="495812" y="216353"/>
                </a:lnTo>
                <a:cubicBezTo>
                  <a:pt x="498253" y="216353"/>
                  <a:pt x="500366" y="217246"/>
                  <a:pt x="502150" y="219030"/>
                </a:cubicBezTo>
                <a:cubicBezTo>
                  <a:pt x="503934" y="220814"/>
                  <a:pt x="504827" y="222927"/>
                  <a:pt x="504827" y="225368"/>
                </a:cubicBezTo>
                <a:lnTo>
                  <a:pt x="504827" y="279457"/>
                </a:lnTo>
                <a:cubicBezTo>
                  <a:pt x="504827" y="281898"/>
                  <a:pt x="503934" y="284011"/>
                  <a:pt x="502150" y="285795"/>
                </a:cubicBezTo>
                <a:cubicBezTo>
                  <a:pt x="500366" y="287579"/>
                  <a:pt x="498253" y="288471"/>
                  <a:pt x="495812" y="288471"/>
                </a:cubicBezTo>
                <a:lnTo>
                  <a:pt x="117193" y="288471"/>
                </a:lnTo>
                <a:cubicBezTo>
                  <a:pt x="114752" y="288471"/>
                  <a:pt x="112639" y="287579"/>
                  <a:pt x="110854" y="285795"/>
                </a:cubicBezTo>
                <a:cubicBezTo>
                  <a:pt x="109070" y="284011"/>
                  <a:pt x="108178" y="281898"/>
                  <a:pt x="108178" y="279457"/>
                </a:cubicBezTo>
                <a:lnTo>
                  <a:pt x="108178" y="225368"/>
                </a:lnTo>
                <a:cubicBezTo>
                  <a:pt x="108178" y="222927"/>
                  <a:pt x="109070" y="220814"/>
                  <a:pt x="110854" y="219030"/>
                </a:cubicBezTo>
                <a:cubicBezTo>
                  <a:pt x="112639" y="217246"/>
                  <a:pt x="114752" y="216353"/>
                  <a:pt x="117193" y="216353"/>
                </a:cubicBezTo>
                <a:close/>
                <a:moveTo>
                  <a:pt x="9015" y="216353"/>
                </a:moveTo>
                <a:lnTo>
                  <a:pt x="63103" y="216353"/>
                </a:lnTo>
                <a:cubicBezTo>
                  <a:pt x="65545" y="216353"/>
                  <a:pt x="67658" y="217246"/>
                  <a:pt x="69442" y="219030"/>
                </a:cubicBezTo>
                <a:cubicBezTo>
                  <a:pt x="71226" y="220814"/>
                  <a:pt x="72118" y="222927"/>
                  <a:pt x="72118" y="225368"/>
                </a:cubicBezTo>
                <a:lnTo>
                  <a:pt x="72118" y="279457"/>
                </a:lnTo>
                <a:cubicBezTo>
                  <a:pt x="72118" y="281898"/>
                  <a:pt x="71226" y="284011"/>
                  <a:pt x="69442" y="285795"/>
                </a:cubicBezTo>
                <a:cubicBezTo>
                  <a:pt x="67658" y="287579"/>
                  <a:pt x="65545" y="288471"/>
                  <a:pt x="63103" y="288471"/>
                </a:cubicBezTo>
                <a:lnTo>
                  <a:pt x="9015" y="288471"/>
                </a:lnTo>
                <a:cubicBezTo>
                  <a:pt x="6574" y="288471"/>
                  <a:pt x="4461" y="287579"/>
                  <a:pt x="2676" y="285795"/>
                </a:cubicBezTo>
                <a:cubicBezTo>
                  <a:pt x="892" y="284011"/>
                  <a:pt x="0" y="281898"/>
                  <a:pt x="0" y="279457"/>
                </a:cubicBezTo>
                <a:lnTo>
                  <a:pt x="0" y="225368"/>
                </a:lnTo>
                <a:cubicBezTo>
                  <a:pt x="0" y="222927"/>
                  <a:pt x="892" y="220814"/>
                  <a:pt x="2676" y="219030"/>
                </a:cubicBezTo>
                <a:cubicBezTo>
                  <a:pt x="4461" y="217246"/>
                  <a:pt x="6574" y="216353"/>
                  <a:pt x="9015" y="216353"/>
                </a:cubicBezTo>
                <a:close/>
                <a:moveTo>
                  <a:pt x="117193" y="108177"/>
                </a:moveTo>
                <a:lnTo>
                  <a:pt x="495812" y="108177"/>
                </a:lnTo>
                <a:cubicBezTo>
                  <a:pt x="498253" y="108177"/>
                  <a:pt x="500366" y="109069"/>
                  <a:pt x="502150" y="110853"/>
                </a:cubicBezTo>
                <a:cubicBezTo>
                  <a:pt x="503934" y="112637"/>
                  <a:pt x="504827" y="114750"/>
                  <a:pt x="504827" y="117191"/>
                </a:cubicBezTo>
                <a:lnTo>
                  <a:pt x="504827" y="171280"/>
                </a:lnTo>
                <a:cubicBezTo>
                  <a:pt x="504827" y="173721"/>
                  <a:pt x="503934" y="175834"/>
                  <a:pt x="502150" y="177618"/>
                </a:cubicBezTo>
                <a:cubicBezTo>
                  <a:pt x="500366" y="179402"/>
                  <a:pt x="498253" y="180294"/>
                  <a:pt x="495812" y="180294"/>
                </a:cubicBezTo>
                <a:lnTo>
                  <a:pt x="117193" y="180294"/>
                </a:lnTo>
                <a:cubicBezTo>
                  <a:pt x="114752" y="180294"/>
                  <a:pt x="112639" y="179402"/>
                  <a:pt x="110854" y="177618"/>
                </a:cubicBezTo>
                <a:cubicBezTo>
                  <a:pt x="109070" y="175834"/>
                  <a:pt x="108178" y="173721"/>
                  <a:pt x="108178" y="171280"/>
                </a:cubicBezTo>
                <a:lnTo>
                  <a:pt x="108178" y="117191"/>
                </a:lnTo>
                <a:cubicBezTo>
                  <a:pt x="108178" y="114750"/>
                  <a:pt x="109070" y="112637"/>
                  <a:pt x="110854" y="110853"/>
                </a:cubicBezTo>
                <a:cubicBezTo>
                  <a:pt x="112639" y="109069"/>
                  <a:pt x="114752" y="108177"/>
                  <a:pt x="117193" y="108177"/>
                </a:cubicBezTo>
                <a:close/>
                <a:moveTo>
                  <a:pt x="9015" y="108177"/>
                </a:moveTo>
                <a:lnTo>
                  <a:pt x="63103" y="108177"/>
                </a:lnTo>
                <a:cubicBezTo>
                  <a:pt x="65545" y="108177"/>
                  <a:pt x="67658" y="109069"/>
                  <a:pt x="69442" y="110853"/>
                </a:cubicBezTo>
                <a:cubicBezTo>
                  <a:pt x="71226" y="112637"/>
                  <a:pt x="72118" y="114750"/>
                  <a:pt x="72118" y="117191"/>
                </a:cubicBezTo>
                <a:lnTo>
                  <a:pt x="72118" y="171280"/>
                </a:lnTo>
                <a:cubicBezTo>
                  <a:pt x="72118" y="173721"/>
                  <a:pt x="71226" y="175834"/>
                  <a:pt x="69442" y="177618"/>
                </a:cubicBezTo>
                <a:cubicBezTo>
                  <a:pt x="67658" y="179402"/>
                  <a:pt x="65545" y="180294"/>
                  <a:pt x="63103" y="180294"/>
                </a:cubicBezTo>
                <a:lnTo>
                  <a:pt x="9015" y="180294"/>
                </a:lnTo>
                <a:cubicBezTo>
                  <a:pt x="6574" y="180294"/>
                  <a:pt x="4461" y="179402"/>
                  <a:pt x="2676" y="177618"/>
                </a:cubicBezTo>
                <a:cubicBezTo>
                  <a:pt x="892" y="175834"/>
                  <a:pt x="0" y="173721"/>
                  <a:pt x="0" y="171280"/>
                </a:cubicBezTo>
                <a:lnTo>
                  <a:pt x="0" y="117191"/>
                </a:lnTo>
                <a:cubicBezTo>
                  <a:pt x="0" y="114750"/>
                  <a:pt x="892" y="112637"/>
                  <a:pt x="2676" y="110853"/>
                </a:cubicBezTo>
                <a:cubicBezTo>
                  <a:pt x="4461" y="109069"/>
                  <a:pt x="6574" y="108177"/>
                  <a:pt x="9015" y="108177"/>
                </a:cubicBezTo>
                <a:close/>
                <a:moveTo>
                  <a:pt x="117193" y="0"/>
                </a:moveTo>
                <a:lnTo>
                  <a:pt x="495812" y="0"/>
                </a:lnTo>
                <a:cubicBezTo>
                  <a:pt x="498253" y="0"/>
                  <a:pt x="500366" y="892"/>
                  <a:pt x="502150" y="2676"/>
                </a:cubicBezTo>
                <a:cubicBezTo>
                  <a:pt x="503934" y="4460"/>
                  <a:pt x="504827" y="6573"/>
                  <a:pt x="504827" y="9015"/>
                </a:cubicBezTo>
                <a:lnTo>
                  <a:pt x="504827" y="63103"/>
                </a:lnTo>
                <a:cubicBezTo>
                  <a:pt x="504827" y="65545"/>
                  <a:pt x="503934" y="67657"/>
                  <a:pt x="502150" y="69442"/>
                </a:cubicBezTo>
                <a:cubicBezTo>
                  <a:pt x="500366" y="71226"/>
                  <a:pt x="498253" y="72118"/>
                  <a:pt x="495812" y="72118"/>
                </a:cubicBezTo>
                <a:lnTo>
                  <a:pt x="117193" y="72118"/>
                </a:lnTo>
                <a:cubicBezTo>
                  <a:pt x="114752" y="72118"/>
                  <a:pt x="112639" y="71226"/>
                  <a:pt x="110854" y="69442"/>
                </a:cubicBezTo>
                <a:cubicBezTo>
                  <a:pt x="109070" y="67657"/>
                  <a:pt x="108178" y="65545"/>
                  <a:pt x="108178" y="63103"/>
                </a:cubicBezTo>
                <a:lnTo>
                  <a:pt x="108178" y="9015"/>
                </a:lnTo>
                <a:cubicBezTo>
                  <a:pt x="108178" y="6573"/>
                  <a:pt x="109070" y="4460"/>
                  <a:pt x="110854" y="2676"/>
                </a:cubicBezTo>
                <a:cubicBezTo>
                  <a:pt x="112639" y="892"/>
                  <a:pt x="114752" y="0"/>
                  <a:pt x="117193" y="0"/>
                </a:cubicBezTo>
                <a:close/>
                <a:moveTo>
                  <a:pt x="9015" y="0"/>
                </a:moveTo>
                <a:lnTo>
                  <a:pt x="63103" y="0"/>
                </a:lnTo>
                <a:cubicBezTo>
                  <a:pt x="65545" y="0"/>
                  <a:pt x="67658" y="892"/>
                  <a:pt x="69442" y="2676"/>
                </a:cubicBezTo>
                <a:cubicBezTo>
                  <a:pt x="71226" y="4460"/>
                  <a:pt x="72118" y="6573"/>
                  <a:pt x="72118" y="9015"/>
                </a:cubicBezTo>
                <a:lnTo>
                  <a:pt x="72118" y="63103"/>
                </a:lnTo>
                <a:cubicBezTo>
                  <a:pt x="72118" y="65545"/>
                  <a:pt x="71226" y="67657"/>
                  <a:pt x="69442" y="69442"/>
                </a:cubicBezTo>
                <a:cubicBezTo>
                  <a:pt x="67658" y="71226"/>
                  <a:pt x="65545" y="72118"/>
                  <a:pt x="63103" y="72118"/>
                </a:cubicBezTo>
                <a:lnTo>
                  <a:pt x="9015" y="72118"/>
                </a:lnTo>
                <a:cubicBezTo>
                  <a:pt x="6574" y="72118"/>
                  <a:pt x="4461" y="71226"/>
                  <a:pt x="2676" y="69442"/>
                </a:cubicBezTo>
                <a:cubicBezTo>
                  <a:pt x="892" y="67657"/>
                  <a:pt x="0" y="65545"/>
                  <a:pt x="0" y="63103"/>
                </a:cubicBezTo>
                <a:lnTo>
                  <a:pt x="0" y="9015"/>
                </a:lnTo>
                <a:cubicBezTo>
                  <a:pt x="0" y="6573"/>
                  <a:pt x="892" y="4460"/>
                  <a:pt x="2676" y="2676"/>
                </a:cubicBezTo>
                <a:cubicBezTo>
                  <a:pt x="4461" y="892"/>
                  <a:pt x="6574" y="0"/>
                  <a:pt x="90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4" name="Freeform 347">
            <a:extLst>
              <a:ext uri="{FF2B5EF4-FFF2-40B4-BE49-F238E27FC236}">
                <a16:creationId xmlns:a16="http://schemas.microsoft.com/office/drawing/2014/main" id="{FF488F32-8770-491B-97FD-9AC4E1C9B862}"/>
              </a:ext>
            </a:extLst>
          </p:cNvPr>
          <p:cNvSpPr/>
          <p:nvPr/>
        </p:nvSpPr>
        <p:spPr>
          <a:xfrm>
            <a:off x="5967952" y="1484401"/>
            <a:ext cx="260282" cy="360423"/>
          </a:xfrm>
          <a:custGeom>
            <a:avLst/>
            <a:gdLst>
              <a:gd name="connsiteX0" fmla="*/ 92427 w 260327"/>
              <a:gd name="connsiteY0" fmla="*/ 270442 h 360589"/>
              <a:gd name="connsiteX1" fmla="*/ 160038 w 260327"/>
              <a:gd name="connsiteY1" fmla="*/ 270442 h 360589"/>
              <a:gd name="connsiteX2" fmla="*/ 167926 w 260327"/>
              <a:gd name="connsiteY2" fmla="*/ 273822 h 360589"/>
              <a:gd name="connsiteX3" fmla="*/ 171306 w 260327"/>
              <a:gd name="connsiteY3" fmla="*/ 281710 h 360589"/>
              <a:gd name="connsiteX4" fmla="*/ 171306 w 260327"/>
              <a:gd name="connsiteY4" fmla="*/ 349321 h 360589"/>
              <a:gd name="connsiteX5" fmla="*/ 167926 w 260327"/>
              <a:gd name="connsiteY5" fmla="*/ 357209 h 360589"/>
              <a:gd name="connsiteX6" fmla="*/ 160038 w 260327"/>
              <a:gd name="connsiteY6" fmla="*/ 360589 h 360589"/>
              <a:gd name="connsiteX7" fmla="*/ 92427 w 260327"/>
              <a:gd name="connsiteY7" fmla="*/ 360589 h 360589"/>
              <a:gd name="connsiteX8" fmla="*/ 84539 w 260327"/>
              <a:gd name="connsiteY8" fmla="*/ 357209 h 360589"/>
              <a:gd name="connsiteX9" fmla="*/ 81159 w 260327"/>
              <a:gd name="connsiteY9" fmla="*/ 349321 h 360589"/>
              <a:gd name="connsiteX10" fmla="*/ 81159 w 260327"/>
              <a:gd name="connsiteY10" fmla="*/ 281710 h 360589"/>
              <a:gd name="connsiteX11" fmla="*/ 84539 w 260327"/>
              <a:gd name="connsiteY11" fmla="*/ 273822 h 360589"/>
              <a:gd name="connsiteX12" fmla="*/ 92427 w 260327"/>
              <a:gd name="connsiteY12" fmla="*/ 270442 h 360589"/>
              <a:gd name="connsiteX13" fmla="*/ 132430 w 260327"/>
              <a:gd name="connsiteY13" fmla="*/ 0 h 360589"/>
              <a:gd name="connsiteX14" fmla="*/ 177786 w 260327"/>
              <a:gd name="connsiteY14" fmla="*/ 8733 h 360589"/>
              <a:gd name="connsiteX15" fmla="*/ 218916 w 260327"/>
              <a:gd name="connsiteY15" fmla="*/ 32115 h 360589"/>
              <a:gd name="connsiteX16" fmla="*/ 248777 w 260327"/>
              <a:gd name="connsiteY16" fmla="*/ 68033 h 360589"/>
              <a:gd name="connsiteX17" fmla="*/ 260327 w 260327"/>
              <a:gd name="connsiteY17" fmla="*/ 112684 h 360589"/>
              <a:gd name="connsiteX18" fmla="*/ 255960 w 260327"/>
              <a:gd name="connsiteY18" fmla="*/ 141137 h 360589"/>
              <a:gd name="connsiteX19" fmla="*/ 246100 w 260327"/>
              <a:gd name="connsiteY19" fmla="*/ 162688 h 360589"/>
              <a:gd name="connsiteX20" fmla="*/ 230606 w 260327"/>
              <a:gd name="connsiteY20" fmla="*/ 179449 h 360589"/>
              <a:gd name="connsiteX21" fmla="*/ 214408 w 260327"/>
              <a:gd name="connsiteY21" fmla="*/ 191704 h 360589"/>
              <a:gd name="connsiteX22" fmla="*/ 197224 w 260327"/>
              <a:gd name="connsiteY22" fmla="*/ 201704 h 360589"/>
              <a:gd name="connsiteX23" fmla="*/ 177926 w 260327"/>
              <a:gd name="connsiteY23" fmla="*/ 220016 h 360589"/>
              <a:gd name="connsiteX24" fmla="*/ 170179 w 260327"/>
              <a:gd name="connsiteY24" fmla="*/ 238890 h 360589"/>
              <a:gd name="connsiteX25" fmla="*/ 166799 w 260327"/>
              <a:gd name="connsiteY25" fmla="*/ 248046 h 360589"/>
              <a:gd name="connsiteX26" fmla="*/ 158911 w 260327"/>
              <a:gd name="connsiteY26" fmla="*/ 252412 h 360589"/>
              <a:gd name="connsiteX27" fmla="*/ 91300 w 260327"/>
              <a:gd name="connsiteY27" fmla="*/ 252412 h 360589"/>
              <a:gd name="connsiteX28" fmla="*/ 84117 w 260327"/>
              <a:gd name="connsiteY28" fmla="*/ 247201 h 360589"/>
              <a:gd name="connsiteX29" fmla="*/ 81159 w 260327"/>
              <a:gd name="connsiteY29" fmla="*/ 236637 h 360589"/>
              <a:gd name="connsiteX30" fmla="*/ 81159 w 260327"/>
              <a:gd name="connsiteY30" fmla="*/ 223960 h 360589"/>
              <a:gd name="connsiteX31" fmla="*/ 99469 w 260327"/>
              <a:gd name="connsiteY31" fmla="*/ 179872 h 360589"/>
              <a:gd name="connsiteX32" fmla="*/ 139754 w 260327"/>
              <a:gd name="connsiteY32" fmla="*/ 149306 h 360589"/>
              <a:gd name="connsiteX33" fmla="*/ 163418 w 260327"/>
              <a:gd name="connsiteY33" fmla="*/ 133531 h 360589"/>
              <a:gd name="connsiteX34" fmla="*/ 170460 w 260327"/>
              <a:gd name="connsiteY34" fmla="*/ 112121 h 360589"/>
              <a:gd name="connsiteX35" fmla="*/ 157361 w 260327"/>
              <a:gd name="connsiteY35" fmla="*/ 91274 h 360589"/>
              <a:gd name="connsiteX36" fmla="*/ 127077 w 260327"/>
              <a:gd name="connsiteY36" fmla="*/ 82259 h 360589"/>
              <a:gd name="connsiteX37" fmla="*/ 96653 w 260327"/>
              <a:gd name="connsiteY37" fmla="*/ 90429 h 360589"/>
              <a:gd name="connsiteX38" fmla="*/ 66510 w 260327"/>
              <a:gd name="connsiteY38" fmla="*/ 122826 h 360589"/>
              <a:gd name="connsiteX39" fmla="*/ 57777 w 260327"/>
              <a:gd name="connsiteY39" fmla="*/ 127333 h 360589"/>
              <a:gd name="connsiteX40" fmla="*/ 50734 w 260327"/>
              <a:gd name="connsiteY40" fmla="*/ 125079 h 360589"/>
              <a:gd name="connsiteX41" fmla="*/ 4533 w 260327"/>
              <a:gd name="connsiteY41" fmla="*/ 89866 h 360589"/>
              <a:gd name="connsiteX42" fmla="*/ 167 w 260327"/>
              <a:gd name="connsiteY42" fmla="*/ 82823 h 360589"/>
              <a:gd name="connsiteX43" fmla="*/ 1716 w 260327"/>
              <a:gd name="connsiteY43" fmla="*/ 74935 h 360589"/>
              <a:gd name="connsiteX44" fmla="*/ 132430 w 260327"/>
              <a:gd name="connsiteY44" fmla="*/ 0 h 36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0327" h="360589">
                <a:moveTo>
                  <a:pt x="92427" y="270442"/>
                </a:moveTo>
                <a:lnTo>
                  <a:pt x="160038" y="270442"/>
                </a:lnTo>
                <a:cubicBezTo>
                  <a:pt x="163043" y="270442"/>
                  <a:pt x="165672" y="271569"/>
                  <a:pt x="167926" y="273822"/>
                </a:cubicBezTo>
                <a:cubicBezTo>
                  <a:pt x="170179" y="276076"/>
                  <a:pt x="171306" y="278705"/>
                  <a:pt x="171306" y="281710"/>
                </a:cubicBezTo>
                <a:lnTo>
                  <a:pt x="171306" y="349321"/>
                </a:lnTo>
                <a:cubicBezTo>
                  <a:pt x="171306" y="352326"/>
                  <a:pt x="170179" y="354955"/>
                  <a:pt x="167926" y="357209"/>
                </a:cubicBezTo>
                <a:cubicBezTo>
                  <a:pt x="165672" y="359462"/>
                  <a:pt x="163043" y="360589"/>
                  <a:pt x="160038" y="360589"/>
                </a:cubicBezTo>
                <a:lnTo>
                  <a:pt x="92427" y="360589"/>
                </a:lnTo>
                <a:cubicBezTo>
                  <a:pt x="89422" y="360589"/>
                  <a:pt x="86793" y="359462"/>
                  <a:pt x="84539" y="357209"/>
                </a:cubicBezTo>
                <a:cubicBezTo>
                  <a:pt x="82286" y="354955"/>
                  <a:pt x="81159" y="352326"/>
                  <a:pt x="81159" y="349321"/>
                </a:cubicBezTo>
                <a:lnTo>
                  <a:pt x="81159" y="281710"/>
                </a:lnTo>
                <a:cubicBezTo>
                  <a:pt x="81159" y="278705"/>
                  <a:pt x="82286" y="276076"/>
                  <a:pt x="84539" y="273822"/>
                </a:cubicBezTo>
                <a:cubicBezTo>
                  <a:pt x="86793" y="271569"/>
                  <a:pt x="89422" y="270442"/>
                  <a:pt x="92427" y="270442"/>
                </a:cubicBezTo>
                <a:close/>
                <a:moveTo>
                  <a:pt x="132430" y="0"/>
                </a:moveTo>
                <a:cubicBezTo>
                  <a:pt x="147454" y="0"/>
                  <a:pt x="162573" y="2911"/>
                  <a:pt x="177786" y="8733"/>
                </a:cubicBezTo>
                <a:cubicBezTo>
                  <a:pt x="192997" y="14555"/>
                  <a:pt x="206708" y="22349"/>
                  <a:pt x="218916" y="32115"/>
                </a:cubicBezTo>
                <a:cubicBezTo>
                  <a:pt x="231122" y="41881"/>
                  <a:pt x="241077" y="53853"/>
                  <a:pt x="248777" y="68033"/>
                </a:cubicBezTo>
                <a:cubicBezTo>
                  <a:pt x="256476" y="82212"/>
                  <a:pt x="260327" y="97096"/>
                  <a:pt x="260327" y="112684"/>
                </a:cubicBezTo>
                <a:cubicBezTo>
                  <a:pt x="260327" y="122826"/>
                  <a:pt x="258870" y="132310"/>
                  <a:pt x="255960" y="141137"/>
                </a:cubicBezTo>
                <a:cubicBezTo>
                  <a:pt x="253050" y="149964"/>
                  <a:pt x="249763" y="157147"/>
                  <a:pt x="246100" y="162688"/>
                </a:cubicBezTo>
                <a:cubicBezTo>
                  <a:pt x="242437" y="168228"/>
                  <a:pt x="237274" y="173815"/>
                  <a:pt x="230606" y="179449"/>
                </a:cubicBezTo>
                <a:cubicBezTo>
                  <a:pt x="223939" y="185084"/>
                  <a:pt x="218540" y="189168"/>
                  <a:pt x="214408" y="191704"/>
                </a:cubicBezTo>
                <a:cubicBezTo>
                  <a:pt x="210275" y="194239"/>
                  <a:pt x="204548" y="197573"/>
                  <a:pt x="197224" y="201704"/>
                </a:cubicBezTo>
                <a:cubicBezTo>
                  <a:pt x="189523" y="206024"/>
                  <a:pt x="183091" y="212128"/>
                  <a:pt x="177926" y="220016"/>
                </a:cubicBezTo>
                <a:cubicBezTo>
                  <a:pt x="172761" y="227904"/>
                  <a:pt x="170179" y="234195"/>
                  <a:pt x="170179" y="238890"/>
                </a:cubicBezTo>
                <a:cubicBezTo>
                  <a:pt x="170179" y="242083"/>
                  <a:pt x="169052" y="245135"/>
                  <a:pt x="166799" y="248046"/>
                </a:cubicBezTo>
                <a:cubicBezTo>
                  <a:pt x="164544" y="250957"/>
                  <a:pt x="161916" y="252412"/>
                  <a:pt x="158911" y="252412"/>
                </a:cubicBezTo>
                <a:lnTo>
                  <a:pt x="91300" y="252412"/>
                </a:lnTo>
                <a:cubicBezTo>
                  <a:pt x="88483" y="252412"/>
                  <a:pt x="86089" y="250675"/>
                  <a:pt x="84117" y="247201"/>
                </a:cubicBezTo>
                <a:cubicBezTo>
                  <a:pt x="82145" y="243726"/>
                  <a:pt x="81159" y="240205"/>
                  <a:pt x="81159" y="236637"/>
                </a:cubicBezTo>
                <a:lnTo>
                  <a:pt x="81159" y="223960"/>
                </a:lnTo>
                <a:cubicBezTo>
                  <a:pt x="81159" y="208372"/>
                  <a:pt x="87263" y="193676"/>
                  <a:pt x="99469" y="179872"/>
                </a:cubicBezTo>
                <a:cubicBezTo>
                  <a:pt x="111677" y="166068"/>
                  <a:pt x="125105" y="155880"/>
                  <a:pt x="139754" y="149306"/>
                </a:cubicBezTo>
                <a:cubicBezTo>
                  <a:pt x="150835" y="144236"/>
                  <a:pt x="158723" y="138977"/>
                  <a:pt x="163418" y="133531"/>
                </a:cubicBezTo>
                <a:cubicBezTo>
                  <a:pt x="168114" y="128084"/>
                  <a:pt x="170460" y="120947"/>
                  <a:pt x="170460" y="112121"/>
                </a:cubicBezTo>
                <a:cubicBezTo>
                  <a:pt x="170460" y="104233"/>
                  <a:pt x="166094" y="97284"/>
                  <a:pt x="157361" y="91274"/>
                </a:cubicBezTo>
                <a:cubicBezTo>
                  <a:pt x="148628" y="85264"/>
                  <a:pt x="138534" y="82259"/>
                  <a:pt x="127077" y="82259"/>
                </a:cubicBezTo>
                <a:cubicBezTo>
                  <a:pt x="114871" y="82259"/>
                  <a:pt x="104728" y="84983"/>
                  <a:pt x="96653" y="90429"/>
                </a:cubicBezTo>
                <a:cubicBezTo>
                  <a:pt x="90080" y="95124"/>
                  <a:pt x="80032" y="105923"/>
                  <a:pt x="66510" y="122826"/>
                </a:cubicBezTo>
                <a:cubicBezTo>
                  <a:pt x="64068" y="125831"/>
                  <a:pt x="61158" y="127333"/>
                  <a:pt x="57777" y="127333"/>
                </a:cubicBezTo>
                <a:cubicBezTo>
                  <a:pt x="55523" y="127333"/>
                  <a:pt x="53176" y="126582"/>
                  <a:pt x="50734" y="125079"/>
                </a:cubicBezTo>
                <a:lnTo>
                  <a:pt x="4533" y="89866"/>
                </a:lnTo>
                <a:cubicBezTo>
                  <a:pt x="2092" y="87987"/>
                  <a:pt x="637" y="85640"/>
                  <a:pt x="167" y="82823"/>
                </a:cubicBezTo>
                <a:cubicBezTo>
                  <a:pt x="-302" y="80006"/>
                  <a:pt x="214" y="77376"/>
                  <a:pt x="1716" y="74935"/>
                </a:cubicBezTo>
                <a:cubicBezTo>
                  <a:pt x="31765" y="24978"/>
                  <a:pt x="75336" y="0"/>
                  <a:pt x="13243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5" name="Freeform 430">
            <a:extLst>
              <a:ext uri="{FF2B5EF4-FFF2-40B4-BE49-F238E27FC236}">
                <a16:creationId xmlns:a16="http://schemas.microsoft.com/office/drawing/2014/main" id="{53A57D91-5B90-4599-9B50-46D00BCBD1A7}"/>
              </a:ext>
            </a:extLst>
          </p:cNvPr>
          <p:cNvSpPr/>
          <p:nvPr/>
        </p:nvSpPr>
        <p:spPr>
          <a:xfrm>
            <a:off x="5910367" y="4437379"/>
            <a:ext cx="396000" cy="324000"/>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Tree>
    <p:extLst>
      <p:ext uri="{BB962C8B-B14F-4D97-AF65-F5344CB8AC3E}">
        <p14:creationId xmlns:p14="http://schemas.microsoft.com/office/powerpoint/2010/main" val="2212222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DF492A-6429-4F2C-8AAC-8027E38705C7}"/>
              </a:ext>
            </a:extLst>
          </p:cNvPr>
          <p:cNvSpPr>
            <a:spLocks noGrp="1"/>
          </p:cNvSpPr>
          <p:nvPr>
            <p:ph type="title"/>
          </p:nvPr>
        </p:nvSpPr>
        <p:spPr>
          <a:xfrm>
            <a:off x="6741641" y="3429000"/>
            <a:ext cx="5331023" cy="1133475"/>
          </a:xfrm>
        </p:spPr>
        <p:txBody>
          <a:bodyPr>
            <a:normAutofit fontScale="90000"/>
          </a:bodyPr>
          <a:lstStyle/>
          <a:p>
            <a:r>
              <a:rPr lang="fr-FR" dirty="0"/>
              <a:t>Problématique</a:t>
            </a:r>
            <a:endParaRPr lang="fr-DZ" dirty="0"/>
          </a:p>
        </p:txBody>
      </p:sp>
      <p:sp>
        <p:nvSpPr>
          <p:cNvPr id="7" name="Espace réservé du texte 6">
            <a:extLst>
              <a:ext uri="{FF2B5EF4-FFF2-40B4-BE49-F238E27FC236}">
                <a16:creationId xmlns:a16="http://schemas.microsoft.com/office/drawing/2014/main" id="{3DBC4467-6256-4559-8EC2-399C84F37A56}"/>
              </a:ext>
            </a:extLst>
          </p:cNvPr>
          <p:cNvSpPr>
            <a:spLocks noGrp="1"/>
          </p:cNvSpPr>
          <p:nvPr>
            <p:ph type="body" sz="quarter" idx="13"/>
          </p:nvPr>
        </p:nvSpPr>
        <p:spPr>
          <a:xfrm>
            <a:off x="-202853" y="1392145"/>
            <a:ext cx="6514877" cy="4067267"/>
          </a:xfrm>
        </p:spPr>
        <p:txBody>
          <a:bodyPr/>
          <a:lstStyle/>
          <a:p>
            <a:r>
              <a:rPr lang="fr-FR" dirty="0"/>
              <a:t>01</a:t>
            </a:r>
            <a:endParaRPr lang="fr-DZ" dirty="0"/>
          </a:p>
        </p:txBody>
      </p:sp>
    </p:spTree>
    <p:extLst>
      <p:ext uri="{BB962C8B-B14F-4D97-AF65-F5344CB8AC3E}">
        <p14:creationId xmlns:p14="http://schemas.microsoft.com/office/powerpoint/2010/main" val="410336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4CC9AF8C-ABF4-46C5-A2E4-E2B26299F495}"/>
              </a:ext>
            </a:extLst>
          </p:cNvPr>
          <p:cNvSpPr>
            <a:spLocks noGrp="1"/>
          </p:cNvSpPr>
          <p:nvPr>
            <p:ph type="sldNum" sz="quarter" idx="12"/>
          </p:nvPr>
        </p:nvSpPr>
        <p:spPr/>
        <p:txBody>
          <a:bodyPr/>
          <a:lstStyle/>
          <a:p>
            <a:fld id="{F9036A72-EF4D-4486-A23C-054FE2E2A8D2}" type="slidenum">
              <a:rPr lang="en-US" smtClean="0"/>
              <a:pPr/>
              <a:t>4</a:t>
            </a:fld>
            <a:endParaRPr lang="en-US"/>
          </a:p>
        </p:txBody>
      </p:sp>
      <p:sp>
        <p:nvSpPr>
          <p:cNvPr id="13" name="Title 5">
            <a:extLst>
              <a:ext uri="{FF2B5EF4-FFF2-40B4-BE49-F238E27FC236}">
                <a16:creationId xmlns:a16="http://schemas.microsoft.com/office/drawing/2014/main" id="{6860763F-661B-4F9C-8D3B-40BB9D4B464A}"/>
              </a:ext>
            </a:extLst>
          </p:cNvPr>
          <p:cNvSpPr txBox="1">
            <a:spLocks/>
          </p:cNvSpPr>
          <p:nvPr/>
        </p:nvSpPr>
        <p:spPr>
          <a:xfrm>
            <a:off x="152400" y="304206"/>
            <a:ext cx="4114800" cy="838230"/>
          </a:xfrm>
          <a:prstGeom prst="rect">
            <a:avLst/>
          </a:prstGeom>
          <a:noFill/>
        </p:spPr>
        <p:txBody>
          <a:bodyPr anchor="ctr">
            <a:norm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fr-FR" sz="4000" dirty="0">
                <a:solidFill>
                  <a:srgbClr val="49CEEF"/>
                </a:solidFill>
              </a:rPr>
              <a:t>Problématique</a:t>
            </a:r>
          </a:p>
        </p:txBody>
      </p:sp>
      <p:sp>
        <p:nvSpPr>
          <p:cNvPr id="26" name="ZoneTexte 25">
            <a:extLst>
              <a:ext uri="{FF2B5EF4-FFF2-40B4-BE49-F238E27FC236}">
                <a16:creationId xmlns:a16="http://schemas.microsoft.com/office/drawing/2014/main" id="{070F3080-DB67-4508-9CDF-577A8505A2A6}"/>
              </a:ext>
            </a:extLst>
          </p:cNvPr>
          <p:cNvSpPr txBox="1"/>
          <p:nvPr/>
        </p:nvSpPr>
        <p:spPr>
          <a:xfrm>
            <a:off x="479697" y="1169457"/>
            <a:ext cx="4870409" cy="1323439"/>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solidFill>
                  <a:schemeClr val="bg2">
                    <a:lumMod val="50000"/>
                  </a:schemeClr>
                </a:solidFill>
                <a:latin typeface="Times New Roman" panose="02020603050405020304" pitchFamily="18" charset="0"/>
                <a:cs typeface="Times New Roman" panose="02020603050405020304" pitchFamily="18" charset="0"/>
              </a:rPr>
              <a:t>Le but de General Game Playing </a:t>
            </a:r>
            <a:r>
              <a:rPr lang="fr-FR" sz="2000" dirty="0" smtClean="0">
                <a:solidFill>
                  <a:schemeClr val="bg2">
                    <a:lumMod val="50000"/>
                  </a:schemeClr>
                </a:solidFill>
                <a:latin typeface="Times New Roman" panose="02020603050405020304" pitchFamily="18" charset="0"/>
                <a:cs typeface="Times New Roman" panose="02020603050405020304" pitchFamily="18" charset="0"/>
              </a:rPr>
              <a:t>(</a:t>
            </a:r>
            <a:r>
              <a:rPr lang="fr-FR" sz="2000" dirty="0">
                <a:solidFill>
                  <a:schemeClr val="bg2">
                    <a:lumMod val="50000"/>
                  </a:schemeClr>
                </a:solidFill>
                <a:latin typeface="Times New Roman" panose="02020603050405020304" pitchFamily="18" charset="0"/>
                <a:cs typeface="Times New Roman" panose="02020603050405020304" pitchFamily="18" charset="0"/>
              </a:rPr>
              <a:t>GGP) est de créer des programmes de jeu adaptatifs </a:t>
            </a:r>
            <a:r>
              <a:rPr lang="fr-FR" sz="2000" dirty="0" smtClean="0">
                <a:solidFill>
                  <a:schemeClr val="bg2">
                    <a:lumMod val="50000"/>
                  </a:schemeClr>
                </a:solidFill>
                <a:latin typeface="Times New Roman" panose="02020603050405020304" pitchFamily="18" charset="0"/>
                <a:cs typeface="Times New Roman" panose="02020603050405020304" pitchFamily="18" charset="0"/>
              </a:rPr>
              <a:t>qui </a:t>
            </a:r>
            <a:r>
              <a:rPr lang="fr-FR" sz="2000" dirty="0">
                <a:solidFill>
                  <a:schemeClr val="bg2">
                    <a:lumMod val="50000"/>
                  </a:schemeClr>
                </a:solidFill>
                <a:latin typeface="Times New Roman" panose="02020603050405020304" pitchFamily="18" charset="0"/>
                <a:cs typeface="Times New Roman" panose="02020603050405020304" pitchFamily="18" charset="0"/>
              </a:rPr>
              <a:t>peuvent jouer </a:t>
            </a:r>
            <a:r>
              <a:rPr lang="fr-FR" sz="2000" dirty="0" smtClean="0">
                <a:solidFill>
                  <a:schemeClr val="bg2">
                    <a:lumMod val="50000"/>
                  </a:schemeClr>
                </a:solidFill>
                <a:latin typeface="Times New Roman" panose="02020603050405020304" pitchFamily="18" charset="0"/>
                <a:cs typeface="Times New Roman" panose="02020603050405020304" pitchFamily="18" charset="0"/>
              </a:rPr>
              <a:t>à plusieurs jeux à la fois.</a:t>
            </a:r>
            <a:endParaRPr lang="fr-FR" sz="20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7" name="Freeform 228">
            <a:extLst>
              <a:ext uri="{FF2B5EF4-FFF2-40B4-BE49-F238E27FC236}">
                <a16:creationId xmlns:a16="http://schemas.microsoft.com/office/drawing/2014/main" id="{D90CBE9C-AE92-4142-B71E-568057E70921}"/>
              </a:ext>
            </a:extLst>
          </p:cNvPr>
          <p:cNvSpPr>
            <a:spLocks/>
          </p:cNvSpPr>
          <p:nvPr/>
        </p:nvSpPr>
        <p:spPr bwMode="auto">
          <a:xfrm>
            <a:off x="6600056" y="836712"/>
            <a:ext cx="2880000" cy="540000"/>
          </a:xfrm>
          <a:custGeom>
            <a:avLst/>
            <a:gdLst>
              <a:gd name="T0" fmla="*/ 3692 w 3861"/>
              <a:gd name="T1" fmla="*/ 26 h 2000"/>
              <a:gd name="T2" fmla="*/ 3667 w 3861"/>
              <a:gd name="T3" fmla="*/ 17 h 2000"/>
              <a:gd name="T4" fmla="*/ 3545 w 3861"/>
              <a:gd name="T5" fmla="*/ 4 h 2000"/>
              <a:gd name="T6" fmla="*/ 3003 w 3861"/>
              <a:gd name="T7" fmla="*/ 10 h 2000"/>
              <a:gd name="T8" fmla="*/ 2357 w 3861"/>
              <a:gd name="T9" fmla="*/ 18 h 2000"/>
              <a:gd name="T10" fmla="*/ 1495 w 3861"/>
              <a:gd name="T11" fmla="*/ 23 h 2000"/>
              <a:gd name="T12" fmla="*/ 200 w 3861"/>
              <a:gd name="T13" fmla="*/ 47 h 2000"/>
              <a:gd name="T14" fmla="*/ 178 w 3861"/>
              <a:gd name="T15" fmla="*/ 60 h 2000"/>
              <a:gd name="T16" fmla="*/ 170 w 3861"/>
              <a:gd name="T17" fmla="*/ 72 h 2000"/>
              <a:gd name="T18" fmla="*/ 158 w 3861"/>
              <a:gd name="T19" fmla="*/ 97 h 2000"/>
              <a:gd name="T20" fmla="*/ 79 w 3861"/>
              <a:gd name="T21" fmla="*/ 889 h 2000"/>
              <a:gd name="T22" fmla="*/ 21 w 3861"/>
              <a:gd name="T23" fmla="*/ 1484 h 2000"/>
              <a:gd name="T24" fmla="*/ 11 w 3861"/>
              <a:gd name="T25" fmla="*/ 1694 h 2000"/>
              <a:gd name="T26" fmla="*/ 46 w 3861"/>
              <a:gd name="T27" fmla="*/ 1711 h 2000"/>
              <a:gd name="T28" fmla="*/ 65 w 3861"/>
              <a:gd name="T29" fmla="*/ 1690 h 2000"/>
              <a:gd name="T30" fmla="*/ 135 w 3861"/>
              <a:gd name="T31" fmla="*/ 1106 h 2000"/>
              <a:gd name="T32" fmla="*/ 201 w 3861"/>
              <a:gd name="T33" fmla="*/ 505 h 2000"/>
              <a:gd name="T34" fmla="*/ 661 w 3861"/>
              <a:gd name="T35" fmla="*/ 105 h 2000"/>
              <a:gd name="T36" fmla="*/ 1926 w 3861"/>
              <a:gd name="T37" fmla="*/ 102 h 2000"/>
              <a:gd name="T38" fmla="*/ 2767 w 3861"/>
              <a:gd name="T39" fmla="*/ 97 h 2000"/>
              <a:gd name="T40" fmla="*/ 3198 w 3861"/>
              <a:gd name="T41" fmla="*/ 95 h 2000"/>
              <a:gd name="T42" fmla="*/ 3498 w 3861"/>
              <a:gd name="T43" fmla="*/ 97 h 2000"/>
              <a:gd name="T44" fmla="*/ 3594 w 3861"/>
              <a:gd name="T45" fmla="*/ 100 h 2000"/>
              <a:gd name="T46" fmla="*/ 3590 w 3861"/>
              <a:gd name="T47" fmla="*/ 212 h 2000"/>
              <a:gd name="T48" fmla="*/ 3593 w 3861"/>
              <a:gd name="T49" fmla="*/ 527 h 2000"/>
              <a:gd name="T50" fmla="*/ 3559 w 3861"/>
              <a:gd name="T51" fmla="*/ 848 h 2000"/>
              <a:gd name="T52" fmla="*/ 3510 w 3861"/>
              <a:gd name="T53" fmla="*/ 1137 h 2000"/>
              <a:gd name="T54" fmla="*/ 3392 w 3861"/>
              <a:gd name="T55" fmla="*/ 1682 h 2000"/>
              <a:gd name="T56" fmla="*/ 2136 w 3861"/>
              <a:gd name="T57" fmla="*/ 1724 h 2000"/>
              <a:gd name="T58" fmla="*/ 1301 w 3861"/>
              <a:gd name="T59" fmla="*/ 1728 h 2000"/>
              <a:gd name="T60" fmla="*/ 673 w 3861"/>
              <a:gd name="T61" fmla="*/ 1716 h 2000"/>
              <a:gd name="T62" fmla="*/ 139 w 3861"/>
              <a:gd name="T63" fmla="*/ 1708 h 2000"/>
              <a:gd name="T64" fmla="*/ 26 w 3861"/>
              <a:gd name="T65" fmla="*/ 1715 h 2000"/>
              <a:gd name="T66" fmla="*/ 14 w 3861"/>
              <a:gd name="T67" fmla="*/ 1730 h 2000"/>
              <a:gd name="T68" fmla="*/ 0 w 3861"/>
              <a:gd name="T69" fmla="*/ 1756 h 2000"/>
              <a:gd name="T70" fmla="*/ 11 w 3861"/>
              <a:gd name="T71" fmla="*/ 1774 h 2000"/>
              <a:gd name="T72" fmla="*/ 106 w 3861"/>
              <a:gd name="T73" fmla="*/ 1859 h 2000"/>
              <a:gd name="T74" fmla="*/ 125 w 3861"/>
              <a:gd name="T75" fmla="*/ 1879 h 2000"/>
              <a:gd name="T76" fmla="*/ 136 w 3861"/>
              <a:gd name="T77" fmla="*/ 1883 h 2000"/>
              <a:gd name="T78" fmla="*/ 140 w 3861"/>
              <a:gd name="T79" fmla="*/ 1884 h 2000"/>
              <a:gd name="T80" fmla="*/ 187 w 3861"/>
              <a:gd name="T81" fmla="*/ 1923 h 2000"/>
              <a:gd name="T82" fmla="*/ 233 w 3861"/>
              <a:gd name="T83" fmla="*/ 1965 h 2000"/>
              <a:gd name="T84" fmla="*/ 252 w 3861"/>
              <a:gd name="T85" fmla="*/ 1986 h 2000"/>
              <a:gd name="T86" fmla="*/ 388 w 3861"/>
              <a:gd name="T87" fmla="*/ 2000 h 2000"/>
              <a:gd name="T88" fmla="*/ 618 w 3861"/>
              <a:gd name="T89" fmla="*/ 1988 h 2000"/>
              <a:gd name="T90" fmla="*/ 1021 w 3861"/>
              <a:gd name="T91" fmla="*/ 1969 h 2000"/>
              <a:gd name="T92" fmla="*/ 1627 w 3861"/>
              <a:gd name="T93" fmla="*/ 1949 h 2000"/>
              <a:gd name="T94" fmla="*/ 2031 w 3861"/>
              <a:gd name="T95" fmla="*/ 1945 h 2000"/>
              <a:gd name="T96" fmla="*/ 3040 w 3861"/>
              <a:gd name="T97" fmla="*/ 1971 h 2000"/>
              <a:gd name="T98" fmla="*/ 3457 w 3861"/>
              <a:gd name="T99" fmla="*/ 1992 h 2000"/>
              <a:gd name="T100" fmla="*/ 3496 w 3861"/>
              <a:gd name="T101" fmla="*/ 1969 h 2000"/>
              <a:gd name="T102" fmla="*/ 3507 w 3861"/>
              <a:gd name="T103" fmla="*/ 1938 h 2000"/>
              <a:gd name="T104" fmla="*/ 3549 w 3861"/>
              <a:gd name="T105" fmla="*/ 1848 h 2000"/>
              <a:gd name="T106" fmla="*/ 3596 w 3861"/>
              <a:gd name="T107" fmla="*/ 1669 h 2000"/>
              <a:gd name="T108" fmla="*/ 3693 w 3861"/>
              <a:gd name="T109" fmla="*/ 1230 h 2000"/>
              <a:gd name="T110" fmla="*/ 3785 w 3861"/>
              <a:gd name="T111" fmla="*/ 798 h 2000"/>
              <a:gd name="T112" fmla="*/ 3855 w 3861"/>
              <a:gd name="T113" fmla="*/ 447 h 2000"/>
              <a:gd name="T114" fmla="*/ 3861 w 3861"/>
              <a:gd name="T115" fmla="*/ 325 h 2000"/>
              <a:gd name="T116" fmla="*/ 3821 w 3861"/>
              <a:gd name="T117" fmla="*/ 162 h 2000"/>
              <a:gd name="T118" fmla="*/ 3765 w 3861"/>
              <a:gd name="T119" fmla="*/ 83 h 2000"/>
              <a:gd name="T120" fmla="*/ 3707 w 3861"/>
              <a:gd name="T121" fmla="*/ 35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61" h="2000">
                <a:moveTo>
                  <a:pt x="3707" y="35"/>
                </a:moveTo>
                <a:lnTo>
                  <a:pt x="3692" y="26"/>
                </a:lnTo>
                <a:lnTo>
                  <a:pt x="3677" y="25"/>
                </a:lnTo>
                <a:lnTo>
                  <a:pt x="3667" y="17"/>
                </a:lnTo>
                <a:lnTo>
                  <a:pt x="3651" y="13"/>
                </a:lnTo>
                <a:lnTo>
                  <a:pt x="3545" y="4"/>
                </a:lnTo>
                <a:lnTo>
                  <a:pt x="3329" y="0"/>
                </a:lnTo>
                <a:lnTo>
                  <a:pt x="3003" y="10"/>
                </a:lnTo>
                <a:lnTo>
                  <a:pt x="2788" y="14"/>
                </a:lnTo>
                <a:lnTo>
                  <a:pt x="2357" y="18"/>
                </a:lnTo>
                <a:lnTo>
                  <a:pt x="1926" y="21"/>
                </a:lnTo>
                <a:lnTo>
                  <a:pt x="1495" y="23"/>
                </a:lnTo>
                <a:lnTo>
                  <a:pt x="631" y="35"/>
                </a:lnTo>
                <a:lnTo>
                  <a:pt x="200" y="47"/>
                </a:lnTo>
                <a:lnTo>
                  <a:pt x="191" y="48"/>
                </a:lnTo>
                <a:lnTo>
                  <a:pt x="178" y="60"/>
                </a:lnTo>
                <a:lnTo>
                  <a:pt x="176" y="67"/>
                </a:lnTo>
                <a:lnTo>
                  <a:pt x="170" y="72"/>
                </a:lnTo>
                <a:lnTo>
                  <a:pt x="161" y="87"/>
                </a:lnTo>
                <a:lnTo>
                  <a:pt x="158" y="97"/>
                </a:lnTo>
                <a:lnTo>
                  <a:pt x="115" y="492"/>
                </a:lnTo>
                <a:lnTo>
                  <a:pt x="79" y="889"/>
                </a:lnTo>
                <a:lnTo>
                  <a:pt x="60" y="1087"/>
                </a:lnTo>
                <a:lnTo>
                  <a:pt x="21" y="1484"/>
                </a:lnTo>
                <a:lnTo>
                  <a:pt x="9" y="1682"/>
                </a:lnTo>
                <a:lnTo>
                  <a:pt x="11" y="1694"/>
                </a:lnTo>
                <a:lnTo>
                  <a:pt x="25" y="1707"/>
                </a:lnTo>
                <a:lnTo>
                  <a:pt x="46" y="1711"/>
                </a:lnTo>
                <a:lnTo>
                  <a:pt x="62" y="1700"/>
                </a:lnTo>
                <a:lnTo>
                  <a:pt x="65" y="1690"/>
                </a:lnTo>
                <a:lnTo>
                  <a:pt x="93" y="1496"/>
                </a:lnTo>
                <a:lnTo>
                  <a:pt x="135" y="1106"/>
                </a:lnTo>
                <a:lnTo>
                  <a:pt x="156" y="911"/>
                </a:lnTo>
                <a:lnTo>
                  <a:pt x="201" y="505"/>
                </a:lnTo>
                <a:lnTo>
                  <a:pt x="239" y="100"/>
                </a:lnTo>
                <a:lnTo>
                  <a:pt x="661" y="105"/>
                </a:lnTo>
                <a:lnTo>
                  <a:pt x="1504" y="105"/>
                </a:lnTo>
                <a:lnTo>
                  <a:pt x="1926" y="102"/>
                </a:lnTo>
                <a:lnTo>
                  <a:pt x="2346" y="100"/>
                </a:lnTo>
                <a:lnTo>
                  <a:pt x="2767" y="97"/>
                </a:lnTo>
                <a:lnTo>
                  <a:pt x="2983" y="96"/>
                </a:lnTo>
                <a:lnTo>
                  <a:pt x="3198" y="95"/>
                </a:lnTo>
                <a:lnTo>
                  <a:pt x="3297" y="96"/>
                </a:lnTo>
                <a:lnTo>
                  <a:pt x="3498" y="97"/>
                </a:lnTo>
                <a:lnTo>
                  <a:pt x="3598" y="92"/>
                </a:lnTo>
                <a:lnTo>
                  <a:pt x="3594" y="100"/>
                </a:lnTo>
                <a:lnTo>
                  <a:pt x="3593" y="109"/>
                </a:lnTo>
                <a:lnTo>
                  <a:pt x="3590" y="212"/>
                </a:lnTo>
                <a:lnTo>
                  <a:pt x="3596" y="422"/>
                </a:lnTo>
                <a:lnTo>
                  <a:pt x="3593" y="527"/>
                </a:lnTo>
                <a:lnTo>
                  <a:pt x="3585" y="635"/>
                </a:lnTo>
                <a:lnTo>
                  <a:pt x="3559" y="848"/>
                </a:lnTo>
                <a:lnTo>
                  <a:pt x="3542" y="954"/>
                </a:lnTo>
                <a:lnTo>
                  <a:pt x="3510" y="1137"/>
                </a:lnTo>
                <a:lnTo>
                  <a:pt x="3430" y="1500"/>
                </a:lnTo>
                <a:lnTo>
                  <a:pt x="3392" y="1682"/>
                </a:lnTo>
                <a:lnTo>
                  <a:pt x="2973" y="1700"/>
                </a:lnTo>
                <a:lnTo>
                  <a:pt x="2136" y="1724"/>
                </a:lnTo>
                <a:lnTo>
                  <a:pt x="1718" y="1726"/>
                </a:lnTo>
                <a:lnTo>
                  <a:pt x="1301" y="1728"/>
                </a:lnTo>
                <a:lnTo>
                  <a:pt x="885" y="1721"/>
                </a:lnTo>
                <a:lnTo>
                  <a:pt x="673" y="1716"/>
                </a:lnTo>
                <a:lnTo>
                  <a:pt x="353" y="1707"/>
                </a:lnTo>
                <a:lnTo>
                  <a:pt x="139" y="1708"/>
                </a:lnTo>
                <a:lnTo>
                  <a:pt x="33" y="1713"/>
                </a:lnTo>
                <a:lnTo>
                  <a:pt x="26" y="1715"/>
                </a:lnTo>
                <a:lnTo>
                  <a:pt x="17" y="1724"/>
                </a:lnTo>
                <a:lnTo>
                  <a:pt x="14" y="1730"/>
                </a:lnTo>
                <a:lnTo>
                  <a:pt x="4" y="1738"/>
                </a:lnTo>
                <a:lnTo>
                  <a:pt x="0" y="1756"/>
                </a:lnTo>
                <a:lnTo>
                  <a:pt x="5" y="1769"/>
                </a:lnTo>
                <a:lnTo>
                  <a:pt x="11" y="1774"/>
                </a:lnTo>
                <a:lnTo>
                  <a:pt x="58" y="1817"/>
                </a:lnTo>
                <a:lnTo>
                  <a:pt x="106" y="1859"/>
                </a:lnTo>
                <a:lnTo>
                  <a:pt x="112" y="1866"/>
                </a:lnTo>
                <a:lnTo>
                  <a:pt x="125" y="1879"/>
                </a:lnTo>
                <a:lnTo>
                  <a:pt x="134" y="1882"/>
                </a:lnTo>
                <a:lnTo>
                  <a:pt x="136" y="1883"/>
                </a:lnTo>
                <a:lnTo>
                  <a:pt x="138" y="1883"/>
                </a:lnTo>
                <a:lnTo>
                  <a:pt x="140" y="1884"/>
                </a:lnTo>
                <a:lnTo>
                  <a:pt x="141" y="1887"/>
                </a:lnTo>
                <a:lnTo>
                  <a:pt x="187" y="1923"/>
                </a:lnTo>
                <a:lnTo>
                  <a:pt x="235" y="1956"/>
                </a:lnTo>
                <a:lnTo>
                  <a:pt x="233" y="1965"/>
                </a:lnTo>
                <a:lnTo>
                  <a:pt x="241" y="1982"/>
                </a:lnTo>
                <a:lnTo>
                  <a:pt x="252" y="1986"/>
                </a:lnTo>
                <a:lnTo>
                  <a:pt x="296" y="1995"/>
                </a:lnTo>
                <a:lnTo>
                  <a:pt x="388" y="2000"/>
                </a:lnTo>
                <a:lnTo>
                  <a:pt x="528" y="1993"/>
                </a:lnTo>
                <a:lnTo>
                  <a:pt x="618" y="1988"/>
                </a:lnTo>
                <a:lnTo>
                  <a:pt x="819" y="1979"/>
                </a:lnTo>
                <a:lnTo>
                  <a:pt x="1021" y="1969"/>
                </a:lnTo>
                <a:lnTo>
                  <a:pt x="1224" y="1961"/>
                </a:lnTo>
                <a:lnTo>
                  <a:pt x="1627" y="1949"/>
                </a:lnTo>
                <a:lnTo>
                  <a:pt x="1829" y="1947"/>
                </a:lnTo>
                <a:lnTo>
                  <a:pt x="2031" y="1945"/>
                </a:lnTo>
                <a:lnTo>
                  <a:pt x="2434" y="1951"/>
                </a:lnTo>
                <a:lnTo>
                  <a:pt x="3040" y="1971"/>
                </a:lnTo>
                <a:lnTo>
                  <a:pt x="3443" y="1992"/>
                </a:lnTo>
                <a:lnTo>
                  <a:pt x="3457" y="1992"/>
                </a:lnTo>
                <a:lnTo>
                  <a:pt x="3480" y="1983"/>
                </a:lnTo>
                <a:lnTo>
                  <a:pt x="3496" y="1969"/>
                </a:lnTo>
                <a:lnTo>
                  <a:pt x="3505" y="1949"/>
                </a:lnTo>
                <a:lnTo>
                  <a:pt x="3507" y="1938"/>
                </a:lnTo>
                <a:lnTo>
                  <a:pt x="3526" y="1910"/>
                </a:lnTo>
                <a:lnTo>
                  <a:pt x="3549" y="1848"/>
                </a:lnTo>
                <a:lnTo>
                  <a:pt x="3558" y="1814"/>
                </a:lnTo>
                <a:lnTo>
                  <a:pt x="3596" y="1669"/>
                </a:lnTo>
                <a:lnTo>
                  <a:pt x="3629" y="1523"/>
                </a:lnTo>
                <a:lnTo>
                  <a:pt x="3693" y="1230"/>
                </a:lnTo>
                <a:lnTo>
                  <a:pt x="3754" y="936"/>
                </a:lnTo>
                <a:lnTo>
                  <a:pt x="3785" y="798"/>
                </a:lnTo>
                <a:lnTo>
                  <a:pt x="3833" y="587"/>
                </a:lnTo>
                <a:lnTo>
                  <a:pt x="3855" y="447"/>
                </a:lnTo>
                <a:lnTo>
                  <a:pt x="3860" y="377"/>
                </a:lnTo>
                <a:lnTo>
                  <a:pt x="3861" y="325"/>
                </a:lnTo>
                <a:lnTo>
                  <a:pt x="3847" y="228"/>
                </a:lnTo>
                <a:lnTo>
                  <a:pt x="3821" y="162"/>
                </a:lnTo>
                <a:lnTo>
                  <a:pt x="3797" y="120"/>
                </a:lnTo>
                <a:lnTo>
                  <a:pt x="3765" y="83"/>
                </a:lnTo>
                <a:lnTo>
                  <a:pt x="3728" y="49"/>
                </a:lnTo>
                <a:lnTo>
                  <a:pt x="3707" y="35"/>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pPr algn="ct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Q-Learning</a:t>
            </a:r>
          </a:p>
        </p:txBody>
      </p:sp>
      <p:sp>
        <p:nvSpPr>
          <p:cNvPr id="28" name="Freeform 296">
            <a:extLst>
              <a:ext uri="{FF2B5EF4-FFF2-40B4-BE49-F238E27FC236}">
                <a16:creationId xmlns:a16="http://schemas.microsoft.com/office/drawing/2014/main" id="{5ABD6A7F-740E-4213-A5F4-F6DB3D68F2F9}"/>
              </a:ext>
            </a:extLst>
          </p:cNvPr>
          <p:cNvSpPr>
            <a:spLocks/>
          </p:cNvSpPr>
          <p:nvPr/>
        </p:nvSpPr>
        <p:spPr bwMode="auto">
          <a:xfrm rot="1299942">
            <a:off x="5368647" y="1766848"/>
            <a:ext cx="1046773" cy="160903"/>
          </a:xfrm>
          <a:custGeom>
            <a:avLst/>
            <a:gdLst>
              <a:gd name="T0" fmla="*/ 3764 w 3773"/>
              <a:gd name="T1" fmla="*/ 185 h 294"/>
              <a:gd name="T2" fmla="*/ 3769 w 3773"/>
              <a:gd name="T3" fmla="*/ 179 h 294"/>
              <a:gd name="T4" fmla="*/ 3773 w 3773"/>
              <a:gd name="T5" fmla="*/ 166 h 294"/>
              <a:gd name="T6" fmla="*/ 3765 w 3773"/>
              <a:gd name="T7" fmla="*/ 146 h 294"/>
              <a:gd name="T8" fmla="*/ 3752 w 3773"/>
              <a:gd name="T9" fmla="*/ 139 h 294"/>
              <a:gd name="T10" fmla="*/ 3756 w 3773"/>
              <a:gd name="T11" fmla="*/ 124 h 294"/>
              <a:gd name="T12" fmla="*/ 3749 w 3773"/>
              <a:gd name="T13" fmla="*/ 93 h 294"/>
              <a:gd name="T14" fmla="*/ 3733 w 3773"/>
              <a:gd name="T15" fmla="*/ 82 h 294"/>
              <a:gd name="T16" fmla="*/ 3686 w 3773"/>
              <a:gd name="T17" fmla="*/ 54 h 294"/>
              <a:gd name="T18" fmla="*/ 3587 w 3773"/>
              <a:gd name="T19" fmla="*/ 14 h 294"/>
              <a:gd name="T20" fmla="*/ 3535 w 3773"/>
              <a:gd name="T21" fmla="*/ 1 h 294"/>
              <a:gd name="T22" fmla="*/ 3523 w 3773"/>
              <a:gd name="T23" fmla="*/ 0 h 294"/>
              <a:gd name="T24" fmla="*/ 3502 w 3773"/>
              <a:gd name="T25" fmla="*/ 4 h 294"/>
              <a:gd name="T26" fmla="*/ 3485 w 3773"/>
              <a:gd name="T27" fmla="*/ 17 h 294"/>
              <a:gd name="T28" fmla="*/ 3475 w 3773"/>
              <a:gd name="T29" fmla="*/ 35 h 294"/>
              <a:gd name="T30" fmla="*/ 3474 w 3773"/>
              <a:gd name="T31" fmla="*/ 47 h 294"/>
              <a:gd name="T32" fmla="*/ 3474 w 3773"/>
              <a:gd name="T33" fmla="*/ 83 h 294"/>
              <a:gd name="T34" fmla="*/ 3474 w 3773"/>
              <a:gd name="T35" fmla="*/ 119 h 294"/>
              <a:gd name="T36" fmla="*/ 3073 w 3773"/>
              <a:gd name="T37" fmla="*/ 113 h 294"/>
              <a:gd name="T38" fmla="*/ 2272 w 3773"/>
              <a:gd name="T39" fmla="*/ 109 h 294"/>
              <a:gd name="T40" fmla="*/ 1870 w 3773"/>
              <a:gd name="T41" fmla="*/ 110 h 294"/>
              <a:gd name="T42" fmla="*/ 1410 w 3773"/>
              <a:gd name="T43" fmla="*/ 109 h 294"/>
              <a:gd name="T44" fmla="*/ 717 w 3773"/>
              <a:gd name="T45" fmla="*/ 114 h 294"/>
              <a:gd name="T46" fmla="*/ 255 w 3773"/>
              <a:gd name="T47" fmla="*/ 134 h 294"/>
              <a:gd name="T48" fmla="*/ 27 w 3773"/>
              <a:gd name="T49" fmla="*/ 153 h 294"/>
              <a:gd name="T50" fmla="*/ 14 w 3773"/>
              <a:gd name="T51" fmla="*/ 156 h 294"/>
              <a:gd name="T52" fmla="*/ 0 w 3773"/>
              <a:gd name="T53" fmla="*/ 172 h 294"/>
              <a:gd name="T54" fmla="*/ 0 w 3773"/>
              <a:gd name="T55" fmla="*/ 193 h 294"/>
              <a:gd name="T56" fmla="*/ 14 w 3773"/>
              <a:gd name="T57" fmla="*/ 210 h 294"/>
              <a:gd name="T58" fmla="*/ 27 w 3773"/>
              <a:gd name="T59" fmla="*/ 211 h 294"/>
              <a:gd name="T60" fmla="*/ 257 w 3773"/>
              <a:gd name="T61" fmla="*/ 219 h 294"/>
              <a:gd name="T62" fmla="*/ 718 w 3773"/>
              <a:gd name="T63" fmla="*/ 219 h 294"/>
              <a:gd name="T64" fmla="*/ 1410 w 3773"/>
              <a:gd name="T65" fmla="*/ 202 h 294"/>
              <a:gd name="T66" fmla="*/ 1870 w 3773"/>
              <a:gd name="T67" fmla="*/ 197 h 294"/>
              <a:gd name="T68" fmla="*/ 2272 w 3773"/>
              <a:gd name="T69" fmla="*/ 196 h 294"/>
              <a:gd name="T70" fmla="*/ 3073 w 3773"/>
              <a:gd name="T71" fmla="*/ 201 h 294"/>
              <a:gd name="T72" fmla="*/ 3475 w 3773"/>
              <a:gd name="T73" fmla="*/ 206 h 294"/>
              <a:gd name="T74" fmla="*/ 3475 w 3773"/>
              <a:gd name="T75" fmla="*/ 248 h 294"/>
              <a:gd name="T76" fmla="*/ 3475 w 3773"/>
              <a:gd name="T77" fmla="*/ 258 h 294"/>
              <a:gd name="T78" fmla="*/ 3485 w 3773"/>
              <a:gd name="T79" fmla="*/ 277 h 294"/>
              <a:gd name="T80" fmla="*/ 3502 w 3773"/>
              <a:gd name="T81" fmla="*/ 290 h 294"/>
              <a:gd name="T82" fmla="*/ 3523 w 3773"/>
              <a:gd name="T83" fmla="*/ 294 h 294"/>
              <a:gd name="T84" fmla="*/ 3533 w 3773"/>
              <a:gd name="T85" fmla="*/ 293 h 294"/>
              <a:gd name="T86" fmla="*/ 3584 w 3773"/>
              <a:gd name="T87" fmla="*/ 276 h 294"/>
              <a:gd name="T88" fmla="*/ 3686 w 3773"/>
              <a:gd name="T89" fmla="*/ 235 h 294"/>
              <a:gd name="T90" fmla="*/ 3733 w 3773"/>
              <a:gd name="T91" fmla="*/ 207 h 294"/>
              <a:gd name="T92" fmla="*/ 3739 w 3773"/>
              <a:gd name="T93" fmla="*/ 204 h 294"/>
              <a:gd name="T94" fmla="*/ 3745 w 3773"/>
              <a:gd name="T95" fmla="*/ 200 h 294"/>
              <a:gd name="T96" fmla="*/ 3754 w 3773"/>
              <a:gd name="T97" fmla="*/ 192 h 294"/>
              <a:gd name="T98" fmla="*/ 3764 w 3773"/>
              <a:gd name="T99" fmla="*/ 18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773" h="294">
                <a:moveTo>
                  <a:pt x="3764" y="185"/>
                </a:moveTo>
                <a:lnTo>
                  <a:pt x="3769" y="179"/>
                </a:lnTo>
                <a:lnTo>
                  <a:pt x="3773" y="166"/>
                </a:lnTo>
                <a:lnTo>
                  <a:pt x="3765" y="146"/>
                </a:lnTo>
                <a:lnTo>
                  <a:pt x="3752" y="139"/>
                </a:lnTo>
                <a:lnTo>
                  <a:pt x="3756" y="124"/>
                </a:lnTo>
                <a:lnTo>
                  <a:pt x="3749" y="93"/>
                </a:lnTo>
                <a:lnTo>
                  <a:pt x="3733" y="82"/>
                </a:lnTo>
                <a:lnTo>
                  <a:pt x="3686" y="54"/>
                </a:lnTo>
                <a:lnTo>
                  <a:pt x="3587" y="14"/>
                </a:lnTo>
                <a:lnTo>
                  <a:pt x="3535" y="1"/>
                </a:lnTo>
                <a:lnTo>
                  <a:pt x="3523" y="0"/>
                </a:lnTo>
                <a:lnTo>
                  <a:pt x="3502" y="4"/>
                </a:lnTo>
                <a:lnTo>
                  <a:pt x="3485" y="17"/>
                </a:lnTo>
                <a:lnTo>
                  <a:pt x="3475" y="35"/>
                </a:lnTo>
                <a:lnTo>
                  <a:pt x="3474" y="47"/>
                </a:lnTo>
                <a:lnTo>
                  <a:pt x="3474" y="83"/>
                </a:lnTo>
                <a:lnTo>
                  <a:pt x="3474" y="119"/>
                </a:lnTo>
                <a:lnTo>
                  <a:pt x="3073" y="113"/>
                </a:lnTo>
                <a:lnTo>
                  <a:pt x="2272" y="109"/>
                </a:lnTo>
                <a:lnTo>
                  <a:pt x="1870" y="110"/>
                </a:lnTo>
                <a:lnTo>
                  <a:pt x="1410" y="109"/>
                </a:lnTo>
                <a:lnTo>
                  <a:pt x="717" y="114"/>
                </a:lnTo>
                <a:lnTo>
                  <a:pt x="255" y="134"/>
                </a:lnTo>
                <a:lnTo>
                  <a:pt x="27" y="153"/>
                </a:lnTo>
                <a:lnTo>
                  <a:pt x="14" y="156"/>
                </a:lnTo>
                <a:lnTo>
                  <a:pt x="0" y="172"/>
                </a:lnTo>
                <a:lnTo>
                  <a:pt x="0" y="193"/>
                </a:lnTo>
                <a:lnTo>
                  <a:pt x="14" y="210"/>
                </a:lnTo>
                <a:lnTo>
                  <a:pt x="27" y="211"/>
                </a:lnTo>
                <a:lnTo>
                  <a:pt x="257" y="219"/>
                </a:lnTo>
                <a:lnTo>
                  <a:pt x="718" y="219"/>
                </a:lnTo>
                <a:lnTo>
                  <a:pt x="1410" y="202"/>
                </a:lnTo>
                <a:lnTo>
                  <a:pt x="1870" y="197"/>
                </a:lnTo>
                <a:lnTo>
                  <a:pt x="2272" y="196"/>
                </a:lnTo>
                <a:lnTo>
                  <a:pt x="3073" y="201"/>
                </a:lnTo>
                <a:lnTo>
                  <a:pt x="3475" y="206"/>
                </a:lnTo>
                <a:lnTo>
                  <a:pt x="3475" y="248"/>
                </a:lnTo>
                <a:lnTo>
                  <a:pt x="3475" y="258"/>
                </a:lnTo>
                <a:lnTo>
                  <a:pt x="3485" y="277"/>
                </a:lnTo>
                <a:lnTo>
                  <a:pt x="3502" y="290"/>
                </a:lnTo>
                <a:lnTo>
                  <a:pt x="3523" y="294"/>
                </a:lnTo>
                <a:lnTo>
                  <a:pt x="3533" y="293"/>
                </a:lnTo>
                <a:lnTo>
                  <a:pt x="3584" y="276"/>
                </a:lnTo>
                <a:lnTo>
                  <a:pt x="3686" y="235"/>
                </a:lnTo>
                <a:lnTo>
                  <a:pt x="3733" y="207"/>
                </a:lnTo>
                <a:lnTo>
                  <a:pt x="3739" y="204"/>
                </a:lnTo>
                <a:lnTo>
                  <a:pt x="3745" y="200"/>
                </a:lnTo>
                <a:lnTo>
                  <a:pt x="3754" y="192"/>
                </a:lnTo>
                <a:lnTo>
                  <a:pt x="3764" y="185"/>
                </a:lnTo>
                <a:close/>
              </a:path>
            </a:pathLst>
          </a:custGeom>
          <a:solidFill>
            <a:schemeClr val="tx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Shape 68">
            <a:extLst>
              <a:ext uri="{FF2B5EF4-FFF2-40B4-BE49-F238E27FC236}">
                <a16:creationId xmlns:a16="http://schemas.microsoft.com/office/drawing/2014/main" id="{FB566ECA-5D90-45DF-9C0A-35AB3097DF15}"/>
              </a:ext>
            </a:extLst>
          </p:cNvPr>
          <p:cNvSpPr>
            <a:spLocks/>
          </p:cNvSpPr>
          <p:nvPr/>
        </p:nvSpPr>
        <p:spPr bwMode="auto">
          <a:xfrm>
            <a:off x="6600376" y="1763388"/>
            <a:ext cx="2880000" cy="567295"/>
          </a:xfrm>
          <a:custGeom>
            <a:avLst/>
            <a:gdLst>
              <a:gd name="connsiteX0" fmla="*/ 74633 w 1268413"/>
              <a:gd name="connsiteY0" fmla="*/ 33338 h 736600"/>
              <a:gd name="connsiteX1" fmla="*/ 72251 w 1268413"/>
              <a:gd name="connsiteY1" fmla="*/ 110282 h 736600"/>
              <a:gd name="connsiteX2" fmla="*/ 64311 w 1268413"/>
              <a:gd name="connsiteY2" fmla="*/ 264964 h 736600"/>
              <a:gd name="connsiteX3" fmla="*/ 51606 w 1268413"/>
              <a:gd name="connsiteY3" fmla="*/ 419646 h 736600"/>
              <a:gd name="connsiteX4" fmla="*/ 31359 w 1268413"/>
              <a:gd name="connsiteY4" fmla="*/ 572741 h 736600"/>
              <a:gd name="connsiteX5" fmla="*/ 17463 w 1268413"/>
              <a:gd name="connsiteY5" fmla="*/ 648495 h 736600"/>
              <a:gd name="connsiteX6" fmla="*/ 20242 w 1268413"/>
              <a:gd name="connsiteY6" fmla="*/ 648892 h 736600"/>
              <a:gd name="connsiteX7" fmla="*/ 22624 w 1268413"/>
              <a:gd name="connsiteY7" fmla="*/ 649288 h 736600"/>
              <a:gd name="connsiteX8" fmla="*/ 37314 w 1268413"/>
              <a:gd name="connsiteY8" fmla="*/ 645719 h 736600"/>
              <a:gd name="connsiteX9" fmla="*/ 67487 w 1268413"/>
              <a:gd name="connsiteY9" fmla="*/ 643339 h 736600"/>
              <a:gd name="connsiteX10" fmla="*/ 113937 w 1268413"/>
              <a:gd name="connsiteY10" fmla="*/ 642546 h 736600"/>
              <a:gd name="connsiteX11" fmla="*/ 142522 w 1268413"/>
              <a:gd name="connsiteY11" fmla="*/ 642546 h 736600"/>
              <a:gd name="connsiteX12" fmla="*/ 219145 w 1268413"/>
              <a:gd name="connsiteY12" fmla="*/ 640563 h 736600"/>
              <a:gd name="connsiteX13" fmla="*/ 295372 w 1268413"/>
              <a:gd name="connsiteY13" fmla="*/ 638976 h 736600"/>
              <a:gd name="connsiteX14" fmla="*/ 439884 w 1268413"/>
              <a:gd name="connsiteY14" fmla="*/ 636993 h 736600"/>
              <a:gd name="connsiteX15" fmla="*/ 584000 w 1268413"/>
              <a:gd name="connsiteY15" fmla="*/ 636596 h 736600"/>
              <a:gd name="connsiteX16" fmla="*/ 732880 w 1268413"/>
              <a:gd name="connsiteY16" fmla="*/ 636596 h 736600"/>
              <a:gd name="connsiteX17" fmla="*/ 881362 w 1268413"/>
              <a:gd name="connsiteY17" fmla="*/ 637390 h 736600"/>
              <a:gd name="connsiteX18" fmla="*/ 951633 w 1268413"/>
              <a:gd name="connsiteY18" fmla="*/ 636993 h 736600"/>
              <a:gd name="connsiteX19" fmla="*/ 1059224 w 1268413"/>
              <a:gd name="connsiteY19" fmla="*/ 635803 h 736600"/>
              <a:gd name="connsiteX20" fmla="*/ 1129892 w 1268413"/>
              <a:gd name="connsiteY20" fmla="*/ 638579 h 736600"/>
              <a:gd name="connsiteX21" fmla="*/ 1165226 w 1268413"/>
              <a:gd name="connsiteY21" fmla="*/ 642149 h 736600"/>
              <a:gd name="connsiteX22" fmla="*/ 1162844 w 1268413"/>
              <a:gd name="connsiteY22" fmla="*/ 493020 h 736600"/>
              <a:gd name="connsiteX23" fmla="*/ 1155301 w 1268413"/>
              <a:gd name="connsiteY23" fmla="*/ 270517 h 736600"/>
              <a:gd name="connsiteX24" fmla="*/ 1147758 w 1268413"/>
              <a:gd name="connsiteY24" fmla="*/ 121784 h 736600"/>
              <a:gd name="connsiteX25" fmla="*/ 1142596 w 1268413"/>
              <a:gd name="connsiteY25" fmla="*/ 47220 h 736600"/>
              <a:gd name="connsiteX26" fmla="*/ 1082251 w 1268413"/>
              <a:gd name="connsiteY26" fmla="*/ 46823 h 736600"/>
              <a:gd name="connsiteX27" fmla="*/ 1021905 w 1268413"/>
              <a:gd name="connsiteY27" fmla="*/ 42857 h 736600"/>
              <a:gd name="connsiteX28" fmla="*/ 954016 w 1268413"/>
              <a:gd name="connsiteY28" fmla="*/ 40874 h 736600"/>
              <a:gd name="connsiteX29" fmla="*/ 885729 w 1268413"/>
              <a:gd name="connsiteY29" fmla="*/ 38494 h 736600"/>
              <a:gd name="connsiteX30" fmla="*/ 748760 w 1268413"/>
              <a:gd name="connsiteY30" fmla="*/ 36115 h 736600"/>
              <a:gd name="connsiteX31" fmla="*/ 611791 w 1268413"/>
              <a:gd name="connsiteY31" fmla="*/ 34528 h 736600"/>
              <a:gd name="connsiteX32" fmla="*/ 343410 w 1268413"/>
              <a:gd name="connsiteY32" fmla="*/ 34925 h 736600"/>
              <a:gd name="connsiteX33" fmla="*/ 479425 w 1268413"/>
              <a:gd name="connsiteY33" fmla="*/ 0 h 736600"/>
              <a:gd name="connsiteX34" fmla="*/ 620316 w 1268413"/>
              <a:gd name="connsiteY34" fmla="*/ 0 h 736600"/>
              <a:gd name="connsiteX35" fmla="*/ 761207 w 1268413"/>
              <a:gd name="connsiteY35" fmla="*/ 1588 h 736600"/>
              <a:gd name="connsiteX36" fmla="*/ 902494 w 1268413"/>
              <a:gd name="connsiteY36" fmla="*/ 4366 h 736600"/>
              <a:gd name="connsiteX37" fmla="*/ 974726 w 1268413"/>
              <a:gd name="connsiteY37" fmla="*/ 6747 h 736600"/>
              <a:gd name="connsiteX38" fmla="*/ 1047354 w 1268413"/>
              <a:gd name="connsiteY38" fmla="*/ 8731 h 736600"/>
              <a:gd name="connsiteX39" fmla="*/ 1078310 w 1268413"/>
              <a:gd name="connsiteY39" fmla="*/ 9525 h 736600"/>
              <a:gd name="connsiteX40" fmla="*/ 1125141 w 1268413"/>
              <a:gd name="connsiteY40" fmla="*/ 10716 h 736600"/>
              <a:gd name="connsiteX41" fmla="*/ 1155304 w 1268413"/>
              <a:gd name="connsiteY41" fmla="*/ 13891 h 736600"/>
              <a:gd name="connsiteX42" fmla="*/ 1170782 w 1268413"/>
              <a:gd name="connsiteY42" fmla="*/ 17066 h 736600"/>
              <a:gd name="connsiteX43" fmla="*/ 1175544 w 1268413"/>
              <a:gd name="connsiteY43" fmla="*/ 18256 h 736600"/>
              <a:gd name="connsiteX44" fmla="*/ 1177926 w 1268413"/>
              <a:gd name="connsiteY44" fmla="*/ 21035 h 736600"/>
              <a:gd name="connsiteX45" fmla="*/ 1181498 w 1268413"/>
              <a:gd name="connsiteY45" fmla="*/ 21431 h 736600"/>
              <a:gd name="connsiteX46" fmla="*/ 1187848 w 1268413"/>
              <a:gd name="connsiteY46" fmla="*/ 24606 h 736600"/>
              <a:gd name="connsiteX47" fmla="*/ 1190229 w 1268413"/>
              <a:gd name="connsiteY47" fmla="*/ 27781 h 736600"/>
              <a:gd name="connsiteX48" fmla="*/ 1214438 w 1268413"/>
              <a:gd name="connsiteY48" fmla="*/ 56356 h 736600"/>
              <a:gd name="connsiteX49" fmla="*/ 1245394 w 1268413"/>
              <a:gd name="connsiteY49" fmla="*/ 99616 h 736600"/>
              <a:gd name="connsiteX50" fmla="*/ 1260476 w 1268413"/>
              <a:gd name="connsiteY50" fmla="*/ 132160 h 736600"/>
              <a:gd name="connsiteX51" fmla="*/ 1264444 w 1268413"/>
              <a:gd name="connsiteY51" fmla="*/ 151210 h 736600"/>
              <a:gd name="connsiteX52" fmla="*/ 1267619 w 1268413"/>
              <a:gd name="connsiteY52" fmla="*/ 172244 h 736600"/>
              <a:gd name="connsiteX53" fmla="*/ 1268413 w 1268413"/>
              <a:gd name="connsiteY53" fmla="*/ 214313 h 736600"/>
              <a:gd name="connsiteX54" fmla="*/ 1264841 w 1268413"/>
              <a:gd name="connsiteY54" fmla="*/ 278210 h 736600"/>
              <a:gd name="connsiteX55" fmla="*/ 1262460 w 1268413"/>
              <a:gd name="connsiteY55" fmla="*/ 319881 h 736600"/>
              <a:gd name="connsiteX56" fmla="*/ 1256904 w 1268413"/>
              <a:gd name="connsiteY56" fmla="*/ 436563 h 736600"/>
              <a:gd name="connsiteX57" fmla="*/ 1250554 w 1268413"/>
              <a:gd name="connsiteY57" fmla="*/ 554038 h 736600"/>
              <a:gd name="connsiteX58" fmla="*/ 1250951 w 1268413"/>
              <a:gd name="connsiteY58" fmla="*/ 559594 h 736600"/>
              <a:gd name="connsiteX59" fmla="*/ 1251744 w 1268413"/>
              <a:gd name="connsiteY59" fmla="*/ 565150 h 736600"/>
              <a:gd name="connsiteX60" fmla="*/ 1252141 w 1268413"/>
              <a:gd name="connsiteY60" fmla="*/ 586978 h 736600"/>
              <a:gd name="connsiteX61" fmla="*/ 1250157 w 1268413"/>
              <a:gd name="connsiteY61" fmla="*/ 617538 h 736600"/>
              <a:gd name="connsiteX62" fmla="*/ 1245791 w 1268413"/>
              <a:gd name="connsiteY62" fmla="*/ 637778 h 736600"/>
              <a:gd name="connsiteX63" fmla="*/ 1243013 w 1268413"/>
              <a:gd name="connsiteY63" fmla="*/ 647700 h 736600"/>
              <a:gd name="connsiteX64" fmla="*/ 1239838 w 1268413"/>
              <a:gd name="connsiteY64" fmla="*/ 675481 h 736600"/>
              <a:gd name="connsiteX65" fmla="*/ 1236266 w 1268413"/>
              <a:gd name="connsiteY65" fmla="*/ 702469 h 736600"/>
              <a:gd name="connsiteX66" fmla="*/ 1237060 w 1268413"/>
              <a:gd name="connsiteY66" fmla="*/ 707231 h 736600"/>
              <a:gd name="connsiteX67" fmla="*/ 1235473 w 1268413"/>
              <a:gd name="connsiteY67" fmla="*/ 717153 h 736600"/>
              <a:gd name="connsiteX68" fmla="*/ 1233488 w 1268413"/>
              <a:gd name="connsiteY68" fmla="*/ 721519 h 736600"/>
              <a:gd name="connsiteX69" fmla="*/ 1231504 w 1268413"/>
              <a:gd name="connsiteY69" fmla="*/ 727869 h 736600"/>
              <a:gd name="connsiteX70" fmla="*/ 1223963 w 1268413"/>
              <a:gd name="connsiteY70" fmla="*/ 734616 h 736600"/>
              <a:gd name="connsiteX71" fmla="*/ 1218010 w 1268413"/>
              <a:gd name="connsiteY71" fmla="*/ 735013 h 736600"/>
              <a:gd name="connsiteX72" fmla="*/ 1212454 w 1268413"/>
              <a:gd name="connsiteY72" fmla="*/ 736600 h 736600"/>
              <a:gd name="connsiteX73" fmla="*/ 1205310 w 1268413"/>
              <a:gd name="connsiteY73" fmla="*/ 735410 h 736600"/>
              <a:gd name="connsiteX74" fmla="*/ 1171179 w 1268413"/>
              <a:gd name="connsiteY74" fmla="*/ 729456 h 736600"/>
              <a:gd name="connsiteX75" fmla="*/ 1102519 w 1268413"/>
              <a:gd name="connsiteY75" fmla="*/ 719931 h 736600"/>
              <a:gd name="connsiteX76" fmla="*/ 998935 w 1268413"/>
              <a:gd name="connsiteY76" fmla="*/ 711200 h 736600"/>
              <a:gd name="connsiteX77" fmla="*/ 860029 w 1268413"/>
              <a:gd name="connsiteY77" fmla="*/ 708819 h 736600"/>
              <a:gd name="connsiteX78" fmla="*/ 721916 w 1268413"/>
              <a:gd name="connsiteY78" fmla="*/ 712391 h 736600"/>
              <a:gd name="connsiteX79" fmla="*/ 652463 w 1268413"/>
              <a:gd name="connsiteY79" fmla="*/ 714772 h 736600"/>
              <a:gd name="connsiteX80" fmla="*/ 514350 w 1268413"/>
              <a:gd name="connsiteY80" fmla="*/ 720725 h 736600"/>
              <a:gd name="connsiteX81" fmla="*/ 307578 w 1268413"/>
              <a:gd name="connsiteY81" fmla="*/ 727075 h 736600"/>
              <a:gd name="connsiteX82" fmla="*/ 169863 w 1268413"/>
              <a:gd name="connsiteY82" fmla="*/ 728266 h 736600"/>
              <a:gd name="connsiteX83" fmla="*/ 100806 w 1268413"/>
              <a:gd name="connsiteY83" fmla="*/ 726678 h 736600"/>
              <a:gd name="connsiteX84" fmla="*/ 97235 w 1268413"/>
              <a:gd name="connsiteY84" fmla="*/ 726678 h 736600"/>
              <a:gd name="connsiteX85" fmla="*/ 92075 w 1268413"/>
              <a:gd name="connsiteY85" fmla="*/ 723503 h 736600"/>
              <a:gd name="connsiteX86" fmla="*/ 90091 w 1268413"/>
              <a:gd name="connsiteY86" fmla="*/ 721519 h 736600"/>
              <a:gd name="connsiteX87" fmla="*/ 73025 w 1268413"/>
              <a:gd name="connsiteY87" fmla="*/ 709613 h 736600"/>
              <a:gd name="connsiteX88" fmla="*/ 56753 w 1268413"/>
              <a:gd name="connsiteY88" fmla="*/ 696913 h 736600"/>
              <a:gd name="connsiteX89" fmla="*/ 32147 w 1268413"/>
              <a:gd name="connsiteY89" fmla="*/ 683022 h 736600"/>
              <a:gd name="connsiteX90" fmla="*/ 7938 w 1268413"/>
              <a:gd name="connsiteY90" fmla="*/ 669131 h 736600"/>
              <a:gd name="connsiteX91" fmla="*/ 3572 w 1268413"/>
              <a:gd name="connsiteY91" fmla="*/ 665163 h 736600"/>
              <a:gd name="connsiteX92" fmla="*/ 1985 w 1268413"/>
              <a:gd name="connsiteY92" fmla="*/ 660400 h 736600"/>
              <a:gd name="connsiteX93" fmla="*/ 1985 w 1268413"/>
              <a:gd name="connsiteY93" fmla="*/ 659210 h 736600"/>
              <a:gd name="connsiteX94" fmla="*/ 1985 w 1268413"/>
              <a:gd name="connsiteY94" fmla="*/ 658416 h 736600"/>
              <a:gd name="connsiteX95" fmla="*/ 2778 w 1268413"/>
              <a:gd name="connsiteY95" fmla="*/ 655241 h 736600"/>
              <a:gd name="connsiteX96" fmla="*/ 4366 w 1268413"/>
              <a:gd name="connsiteY96" fmla="*/ 652860 h 736600"/>
              <a:gd name="connsiteX97" fmla="*/ 1985 w 1268413"/>
              <a:gd name="connsiteY97" fmla="*/ 651272 h 736600"/>
              <a:gd name="connsiteX98" fmla="*/ 0 w 1268413"/>
              <a:gd name="connsiteY98" fmla="*/ 647700 h 736600"/>
              <a:gd name="connsiteX99" fmla="*/ 0 w 1268413"/>
              <a:gd name="connsiteY99" fmla="*/ 644922 h 736600"/>
              <a:gd name="connsiteX100" fmla="*/ 9922 w 1268413"/>
              <a:gd name="connsiteY100" fmla="*/ 491728 h 736600"/>
              <a:gd name="connsiteX101" fmla="*/ 29369 w 1268413"/>
              <a:gd name="connsiteY101" fmla="*/ 262335 h 736600"/>
              <a:gd name="connsiteX102" fmla="*/ 40085 w 1268413"/>
              <a:gd name="connsiteY102" fmla="*/ 109141 h 736600"/>
              <a:gd name="connsiteX103" fmla="*/ 43656 w 1268413"/>
              <a:gd name="connsiteY103" fmla="*/ 32147 h 736600"/>
              <a:gd name="connsiteX104" fmla="*/ 44450 w 1268413"/>
              <a:gd name="connsiteY104" fmla="*/ 28178 h 736600"/>
              <a:gd name="connsiteX105" fmla="*/ 48022 w 1268413"/>
              <a:gd name="connsiteY105" fmla="*/ 21828 h 736600"/>
              <a:gd name="connsiteX106" fmla="*/ 50403 w 1268413"/>
              <a:gd name="connsiteY106" fmla="*/ 19844 h 736600"/>
              <a:gd name="connsiteX107" fmla="*/ 52388 w 1268413"/>
              <a:gd name="connsiteY107" fmla="*/ 17463 h 736600"/>
              <a:gd name="connsiteX108" fmla="*/ 56753 w 1268413"/>
              <a:gd name="connsiteY108" fmla="*/ 16272 h 736600"/>
              <a:gd name="connsiteX109" fmla="*/ 127000 w 1268413"/>
              <a:gd name="connsiteY109" fmla="*/ 10716 h 736600"/>
              <a:gd name="connsiteX110" fmla="*/ 267891 w 1268413"/>
              <a:gd name="connsiteY110" fmla="*/ 3969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268413" h="736600">
                <a:moveTo>
                  <a:pt x="74633" y="33338"/>
                </a:moveTo>
                <a:lnTo>
                  <a:pt x="72251" y="110282"/>
                </a:lnTo>
                <a:lnTo>
                  <a:pt x="64311" y="264964"/>
                </a:lnTo>
                <a:lnTo>
                  <a:pt x="51606" y="419646"/>
                </a:lnTo>
                <a:lnTo>
                  <a:pt x="31359" y="572741"/>
                </a:lnTo>
                <a:lnTo>
                  <a:pt x="17463" y="648495"/>
                </a:lnTo>
                <a:lnTo>
                  <a:pt x="20242" y="648892"/>
                </a:lnTo>
                <a:lnTo>
                  <a:pt x="22624" y="649288"/>
                </a:lnTo>
                <a:lnTo>
                  <a:pt x="37314" y="645719"/>
                </a:lnTo>
                <a:lnTo>
                  <a:pt x="67487" y="643339"/>
                </a:lnTo>
                <a:lnTo>
                  <a:pt x="113937" y="642546"/>
                </a:lnTo>
                <a:lnTo>
                  <a:pt x="142522" y="642546"/>
                </a:lnTo>
                <a:lnTo>
                  <a:pt x="219145" y="640563"/>
                </a:lnTo>
                <a:lnTo>
                  <a:pt x="295372" y="638976"/>
                </a:lnTo>
                <a:lnTo>
                  <a:pt x="439884" y="636993"/>
                </a:lnTo>
                <a:lnTo>
                  <a:pt x="584000" y="636596"/>
                </a:lnTo>
                <a:lnTo>
                  <a:pt x="732880" y="636596"/>
                </a:lnTo>
                <a:lnTo>
                  <a:pt x="881362" y="637390"/>
                </a:lnTo>
                <a:lnTo>
                  <a:pt x="951633" y="636993"/>
                </a:lnTo>
                <a:lnTo>
                  <a:pt x="1059224" y="635803"/>
                </a:lnTo>
                <a:lnTo>
                  <a:pt x="1129892" y="638579"/>
                </a:lnTo>
                <a:lnTo>
                  <a:pt x="1165226" y="642149"/>
                </a:lnTo>
                <a:lnTo>
                  <a:pt x="1162844" y="493020"/>
                </a:lnTo>
                <a:lnTo>
                  <a:pt x="1155301" y="270517"/>
                </a:lnTo>
                <a:lnTo>
                  <a:pt x="1147758" y="121784"/>
                </a:lnTo>
                <a:lnTo>
                  <a:pt x="1142596" y="47220"/>
                </a:lnTo>
                <a:lnTo>
                  <a:pt x="1082251" y="46823"/>
                </a:lnTo>
                <a:lnTo>
                  <a:pt x="1021905" y="42857"/>
                </a:lnTo>
                <a:lnTo>
                  <a:pt x="954016" y="40874"/>
                </a:lnTo>
                <a:lnTo>
                  <a:pt x="885729" y="38494"/>
                </a:lnTo>
                <a:lnTo>
                  <a:pt x="748760" y="36115"/>
                </a:lnTo>
                <a:lnTo>
                  <a:pt x="611791" y="34528"/>
                </a:lnTo>
                <a:lnTo>
                  <a:pt x="343410" y="34925"/>
                </a:lnTo>
                <a:close/>
                <a:moveTo>
                  <a:pt x="479425" y="0"/>
                </a:moveTo>
                <a:lnTo>
                  <a:pt x="620316" y="0"/>
                </a:lnTo>
                <a:lnTo>
                  <a:pt x="761207" y="1588"/>
                </a:lnTo>
                <a:lnTo>
                  <a:pt x="902494" y="4366"/>
                </a:lnTo>
                <a:lnTo>
                  <a:pt x="974726" y="6747"/>
                </a:lnTo>
                <a:lnTo>
                  <a:pt x="1047354" y="8731"/>
                </a:lnTo>
                <a:lnTo>
                  <a:pt x="1078310" y="9525"/>
                </a:lnTo>
                <a:lnTo>
                  <a:pt x="1125141" y="10716"/>
                </a:lnTo>
                <a:lnTo>
                  <a:pt x="1155304" y="13891"/>
                </a:lnTo>
                <a:lnTo>
                  <a:pt x="1170782" y="17066"/>
                </a:lnTo>
                <a:lnTo>
                  <a:pt x="1175544" y="18256"/>
                </a:lnTo>
                <a:lnTo>
                  <a:pt x="1177926" y="21035"/>
                </a:lnTo>
                <a:lnTo>
                  <a:pt x="1181498" y="21431"/>
                </a:lnTo>
                <a:lnTo>
                  <a:pt x="1187848" y="24606"/>
                </a:lnTo>
                <a:lnTo>
                  <a:pt x="1190229" y="27781"/>
                </a:lnTo>
                <a:lnTo>
                  <a:pt x="1214438" y="56356"/>
                </a:lnTo>
                <a:lnTo>
                  <a:pt x="1245394" y="99616"/>
                </a:lnTo>
                <a:lnTo>
                  <a:pt x="1260476" y="132160"/>
                </a:lnTo>
                <a:lnTo>
                  <a:pt x="1264444" y="151210"/>
                </a:lnTo>
                <a:lnTo>
                  <a:pt x="1267619" y="172244"/>
                </a:lnTo>
                <a:lnTo>
                  <a:pt x="1268413" y="214313"/>
                </a:lnTo>
                <a:lnTo>
                  <a:pt x="1264841" y="278210"/>
                </a:lnTo>
                <a:lnTo>
                  <a:pt x="1262460" y="319881"/>
                </a:lnTo>
                <a:lnTo>
                  <a:pt x="1256904" y="436563"/>
                </a:lnTo>
                <a:lnTo>
                  <a:pt x="1250554" y="554038"/>
                </a:lnTo>
                <a:lnTo>
                  <a:pt x="1250951" y="559594"/>
                </a:lnTo>
                <a:lnTo>
                  <a:pt x="1251744" y="565150"/>
                </a:lnTo>
                <a:lnTo>
                  <a:pt x="1252141" y="586978"/>
                </a:lnTo>
                <a:lnTo>
                  <a:pt x="1250157" y="617538"/>
                </a:lnTo>
                <a:lnTo>
                  <a:pt x="1245791" y="637778"/>
                </a:lnTo>
                <a:lnTo>
                  <a:pt x="1243013" y="647700"/>
                </a:lnTo>
                <a:lnTo>
                  <a:pt x="1239838" y="675481"/>
                </a:lnTo>
                <a:lnTo>
                  <a:pt x="1236266" y="702469"/>
                </a:lnTo>
                <a:lnTo>
                  <a:pt x="1237060" y="707231"/>
                </a:lnTo>
                <a:lnTo>
                  <a:pt x="1235473" y="717153"/>
                </a:lnTo>
                <a:lnTo>
                  <a:pt x="1233488" y="721519"/>
                </a:lnTo>
                <a:lnTo>
                  <a:pt x="1231504" y="727869"/>
                </a:lnTo>
                <a:lnTo>
                  <a:pt x="1223963" y="734616"/>
                </a:lnTo>
                <a:lnTo>
                  <a:pt x="1218010" y="735013"/>
                </a:lnTo>
                <a:lnTo>
                  <a:pt x="1212454" y="736600"/>
                </a:lnTo>
                <a:lnTo>
                  <a:pt x="1205310" y="735410"/>
                </a:lnTo>
                <a:lnTo>
                  <a:pt x="1171179" y="729456"/>
                </a:lnTo>
                <a:lnTo>
                  <a:pt x="1102519" y="719931"/>
                </a:lnTo>
                <a:lnTo>
                  <a:pt x="998935" y="711200"/>
                </a:lnTo>
                <a:lnTo>
                  <a:pt x="860029" y="708819"/>
                </a:lnTo>
                <a:lnTo>
                  <a:pt x="721916" y="712391"/>
                </a:lnTo>
                <a:lnTo>
                  <a:pt x="652463" y="714772"/>
                </a:lnTo>
                <a:lnTo>
                  <a:pt x="514350" y="720725"/>
                </a:lnTo>
                <a:lnTo>
                  <a:pt x="307578" y="727075"/>
                </a:lnTo>
                <a:lnTo>
                  <a:pt x="169863" y="728266"/>
                </a:lnTo>
                <a:lnTo>
                  <a:pt x="100806" y="726678"/>
                </a:lnTo>
                <a:lnTo>
                  <a:pt x="97235" y="726678"/>
                </a:lnTo>
                <a:lnTo>
                  <a:pt x="92075" y="723503"/>
                </a:lnTo>
                <a:lnTo>
                  <a:pt x="90091" y="721519"/>
                </a:lnTo>
                <a:lnTo>
                  <a:pt x="73025" y="709613"/>
                </a:lnTo>
                <a:lnTo>
                  <a:pt x="56753" y="696913"/>
                </a:lnTo>
                <a:lnTo>
                  <a:pt x="32147" y="683022"/>
                </a:lnTo>
                <a:lnTo>
                  <a:pt x="7938" y="669131"/>
                </a:lnTo>
                <a:lnTo>
                  <a:pt x="3572" y="665163"/>
                </a:lnTo>
                <a:lnTo>
                  <a:pt x="1985" y="660400"/>
                </a:lnTo>
                <a:lnTo>
                  <a:pt x="1985" y="659210"/>
                </a:lnTo>
                <a:lnTo>
                  <a:pt x="1985" y="658416"/>
                </a:lnTo>
                <a:lnTo>
                  <a:pt x="2778" y="655241"/>
                </a:lnTo>
                <a:lnTo>
                  <a:pt x="4366" y="652860"/>
                </a:lnTo>
                <a:lnTo>
                  <a:pt x="1985" y="651272"/>
                </a:lnTo>
                <a:lnTo>
                  <a:pt x="0" y="647700"/>
                </a:lnTo>
                <a:lnTo>
                  <a:pt x="0" y="644922"/>
                </a:lnTo>
                <a:lnTo>
                  <a:pt x="9922" y="491728"/>
                </a:lnTo>
                <a:lnTo>
                  <a:pt x="29369" y="262335"/>
                </a:lnTo>
                <a:lnTo>
                  <a:pt x="40085" y="109141"/>
                </a:lnTo>
                <a:lnTo>
                  <a:pt x="43656" y="32147"/>
                </a:lnTo>
                <a:lnTo>
                  <a:pt x="44450" y="28178"/>
                </a:lnTo>
                <a:lnTo>
                  <a:pt x="48022" y="21828"/>
                </a:lnTo>
                <a:lnTo>
                  <a:pt x="50403" y="19844"/>
                </a:lnTo>
                <a:lnTo>
                  <a:pt x="52388" y="17463"/>
                </a:lnTo>
                <a:lnTo>
                  <a:pt x="56753" y="16272"/>
                </a:lnTo>
                <a:lnTo>
                  <a:pt x="127000" y="10716"/>
                </a:lnTo>
                <a:lnTo>
                  <a:pt x="267891" y="396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noAutofit/>
          </a:bodyPr>
          <a:lstStyle/>
          <a:p>
            <a:pPr algn="ct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Monte Carlo Search</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0" name="Freeform 296">
            <a:extLst>
              <a:ext uri="{FF2B5EF4-FFF2-40B4-BE49-F238E27FC236}">
                <a16:creationId xmlns:a16="http://schemas.microsoft.com/office/drawing/2014/main" id="{5ABD6A7F-740E-4213-A5F4-F6DB3D68F2F9}"/>
              </a:ext>
            </a:extLst>
          </p:cNvPr>
          <p:cNvSpPr>
            <a:spLocks/>
          </p:cNvSpPr>
          <p:nvPr/>
        </p:nvSpPr>
        <p:spPr bwMode="auto">
          <a:xfrm rot="20353291">
            <a:off x="5339622" y="1216315"/>
            <a:ext cx="1184394" cy="158040"/>
          </a:xfrm>
          <a:custGeom>
            <a:avLst/>
            <a:gdLst>
              <a:gd name="T0" fmla="*/ 3764 w 3773"/>
              <a:gd name="T1" fmla="*/ 185 h 294"/>
              <a:gd name="T2" fmla="*/ 3769 w 3773"/>
              <a:gd name="T3" fmla="*/ 179 h 294"/>
              <a:gd name="T4" fmla="*/ 3773 w 3773"/>
              <a:gd name="T5" fmla="*/ 166 h 294"/>
              <a:gd name="T6" fmla="*/ 3765 w 3773"/>
              <a:gd name="T7" fmla="*/ 146 h 294"/>
              <a:gd name="T8" fmla="*/ 3752 w 3773"/>
              <a:gd name="T9" fmla="*/ 139 h 294"/>
              <a:gd name="T10" fmla="*/ 3756 w 3773"/>
              <a:gd name="T11" fmla="*/ 124 h 294"/>
              <a:gd name="T12" fmla="*/ 3749 w 3773"/>
              <a:gd name="T13" fmla="*/ 93 h 294"/>
              <a:gd name="T14" fmla="*/ 3733 w 3773"/>
              <a:gd name="T15" fmla="*/ 82 h 294"/>
              <a:gd name="T16" fmla="*/ 3686 w 3773"/>
              <a:gd name="T17" fmla="*/ 54 h 294"/>
              <a:gd name="T18" fmla="*/ 3587 w 3773"/>
              <a:gd name="T19" fmla="*/ 14 h 294"/>
              <a:gd name="T20" fmla="*/ 3535 w 3773"/>
              <a:gd name="T21" fmla="*/ 1 h 294"/>
              <a:gd name="T22" fmla="*/ 3523 w 3773"/>
              <a:gd name="T23" fmla="*/ 0 h 294"/>
              <a:gd name="T24" fmla="*/ 3502 w 3773"/>
              <a:gd name="T25" fmla="*/ 4 h 294"/>
              <a:gd name="T26" fmla="*/ 3485 w 3773"/>
              <a:gd name="T27" fmla="*/ 17 h 294"/>
              <a:gd name="T28" fmla="*/ 3475 w 3773"/>
              <a:gd name="T29" fmla="*/ 35 h 294"/>
              <a:gd name="T30" fmla="*/ 3474 w 3773"/>
              <a:gd name="T31" fmla="*/ 47 h 294"/>
              <a:gd name="T32" fmla="*/ 3474 w 3773"/>
              <a:gd name="T33" fmla="*/ 83 h 294"/>
              <a:gd name="T34" fmla="*/ 3474 w 3773"/>
              <a:gd name="T35" fmla="*/ 119 h 294"/>
              <a:gd name="T36" fmla="*/ 3073 w 3773"/>
              <a:gd name="T37" fmla="*/ 113 h 294"/>
              <a:gd name="T38" fmla="*/ 2272 w 3773"/>
              <a:gd name="T39" fmla="*/ 109 h 294"/>
              <a:gd name="T40" fmla="*/ 1870 w 3773"/>
              <a:gd name="T41" fmla="*/ 110 h 294"/>
              <a:gd name="T42" fmla="*/ 1410 w 3773"/>
              <a:gd name="T43" fmla="*/ 109 h 294"/>
              <a:gd name="T44" fmla="*/ 717 w 3773"/>
              <a:gd name="T45" fmla="*/ 114 h 294"/>
              <a:gd name="T46" fmla="*/ 255 w 3773"/>
              <a:gd name="T47" fmla="*/ 134 h 294"/>
              <a:gd name="T48" fmla="*/ 27 w 3773"/>
              <a:gd name="T49" fmla="*/ 153 h 294"/>
              <a:gd name="T50" fmla="*/ 14 w 3773"/>
              <a:gd name="T51" fmla="*/ 156 h 294"/>
              <a:gd name="T52" fmla="*/ 0 w 3773"/>
              <a:gd name="T53" fmla="*/ 172 h 294"/>
              <a:gd name="T54" fmla="*/ 0 w 3773"/>
              <a:gd name="T55" fmla="*/ 193 h 294"/>
              <a:gd name="T56" fmla="*/ 14 w 3773"/>
              <a:gd name="T57" fmla="*/ 210 h 294"/>
              <a:gd name="T58" fmla="*/ 27 w 3773"/>
              <a:gd name="T59" fmla="*/ 211 h 294"/>
              <a:gd name="T60" fmla="*/ 257 w 3773"/>
              <a:gd name="T61" fmla="*/ 219 h 294"/>
              <a:gd name="T62" fmla="*/ 718 w 3773"/>
              <a:gd name="T63" fmla="*/ 219 h 294"/>
              <a:gd name="T64" fmla="*/ 1410 w 3773"/>
              <a:gd name="T65" fmla="*/ 202 h 294"/>
              <a:gd name="T66" fmla="*/ 1870 w 3773"/>
              <a:gd name="T67" fmla="*/ 197 h 294"/>
              <a:gd name="T68" fmla="*/ 2272 w 3773"/>
              <a:gd name="T69" fmla="*/ 196 h 294"/>
              <a:gd name="T70" fmla="*/ 3073 w 3773"/>
              <a:gd name="T71" fmla="*/ 201 h 294"/>
              <a:gd name="T72" fmla="*/ 3475 w 3773"/>
              <a:gd name="T73" fmla="*/ 206 h 294"/>
              <a:gd name="T74" fmla="*/ 3475 w 3773"/>
              <a:gd name="T75" fmla="*/ 248 h 294"/>
              <a:gd name="T76" fmla="*/ 3475 w 3773"/>
              <a:gd name="T77" fmla="*/ 258 h 294"/>
              <a:gd name="T78" fmla="*/ 3485 w 3773"/>
              <a:gd name="T79" fmla="*/ 277 h 294"/>
              <a:gd name="T80" fmla="*/ 3502 w 3773"/>
              <a:gd name="T81" fmla="*/ 290 h 294"/>
              <a:gd name="T82" fmla="*/ 3523 w 3773"/>
              <a:gd name="T83" fmla="*/ 294 h 294"/>
              <a:gd name="T84" fmla="*/ 3533 w 3773"/>
              <a:gd name="T85" fmla="*/ 293 h 294"/>
              <a:gd name="T86" fmla="*/ 3584 w 3773"/>
              <a:gd name="T87" fmla="*/ 276 h 294"/>
              <a:gd name="T88" fmla="*/ 3686 w 3773"/>
              <a:gd name="T89" fmla="*/ 235 h 294"/>
              <a:gd name="T90" fmla="*/ 3733 w 3773"/>
              <a:gd name="T91" fmla="*/ 207 h 294"/>
              <a:gd name="T92" fmla="*/ 3739 w 3773"/>
              <a:gd name="T93" fmla="*/ 204 h 294"/>
              <a:gd name="T94" fmla="*/ 3745 w 3773"/>
              <a:gd name="T95" fmla="*/ 200 h 294"/>
              <a:gd name="T96" fmla="*/ 3754 w 3773"/>
              <a:gd name="T97" fmla="*/ 192 h 294"/>
              <a:gd name="T98" fmla="*/ 3764 w 3773"/>
              <a:gd name="T99" fmla="*/ 18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773" h="294">
                <a:moveTo>
                  <a:pt x="3764" y="185"/>
                </a:moveTo>
                <a:lnTo>
                  <a:pt x="3769" y="179"/>
                </a:lnTo>
                <a:lnTo>
                  <a:pt x="3773" y="166"/>
                </a:lnTo>
                <a:lnTo>
                  <a:pt x="3765" y="146"/>
                </a:lnTo>
                <a:lnTo>
                  <a:pt x="3752" y="139"/>
                </a:lnTo>
                <a:lnTo>
                  <a:pt x="3756" y="124"/>
                </a:lnTo>
                <a:lnTo>
                  <a:pt x="3749" y="93"/>
                </a:lnTo>
                <a:lnTo>
                  <a:pt x="3733" y="82"/>
                </a:lnTo>
                <a:lnTo>
                  <a:pt x="3686" y="54"/>
                </a:lnTo>
                <a:lnTo>
                  <a:pt x="3587" y="14"/>
                </a:lnTo>
                <a:lnTo>
                  <a:pt x="3535" y="1"/>
                </a:lnTo>
                <a:lnTo>
                  <a:pt x="3523" y="0"/>
                </a:lnTo>
                <a:lnTo>
                  <a:pt x="3502" y="4"/>
                </a:lnTo>
                <a:lnTo>
                  <a:pt x="3485" y="17"/>
                </a:lnTo>
                <a:lnTo>
                  <a:pt x="3475" y="35"/>
                </a:lnTo>
                <a:lnTo>
                  <a:pt x="3474" y="47"/>
                </a:lnTo>
                <a:lnTo>
                  <a:pt x="3474" y="83"/>
                </a:lnTo>
                <a:lnTo>
                  <a:pt x="3474" y="119"/>
                </a:lnTo>
                <a:lnTo>
                  <a:pt x="3073" y="113"/>
                </a:lnTo>
                <a:lnTo>
                  <a:pt x="2272" y="109"/>
                </a:lnTo>
                <a:lnTo>
                  <a:pt x="1870" y="110"/>
                </a:lnTo>
                <a:lnTo>
                  <a:pt x="1410" y="109"/>
                </a:lnTo>
                <a:lnTo>
                  <a:pt x="717" y="114"/>
                </a:lnTo>
                <a:lnTo>
                  <a:pt x="255" y="134"/>
                </a:lnTo>
                <a:lnTo>
                  <a:pt x="27" y="153"/>
                </a:lnTo>
                <a:lnTo>
                  <a:pt x="14" y="156"/>
                </a:lnTo>
                <a:lnTo>
                  <a:pt x="0" y="172"/>
                </a:lnTo>
                <a:lnTo>
                  <a:pt x="0" y="193"/>
                </a:lnTo>
                <a:lnTo>
                  <a:pt x="14" y="210"/>
                </a:lnTo>
                <a:lnTo>
                  <a:pt x="27" y="211"/>
                </a:lnTo>
                <a:lnTo>
                  <a:pt x="257" y="219"/>
                </a:lnTo>
                <a:lnTo>
                  <a:pt x="718" y="219"/>
                </a:lnTo>
                <a:lnTo>
                  <a:pt x="1410" y="202"/>
                </a:lnTo>
                <a:lnTo>
                  <a:pt x="1870" y="197"/>
                </a:lnTo>
                <a:lnTo>
                  <a:pt x="2272" y="196"/>
                </a:lnTo>
                <a:lnTo>
                  <a:pt x="3073" y="201"/>
                </a:lnTo>
                <a:lnTo>
                  <a:pt x="3475" y="206"/>
                </a:lnTo>
                <a:lnTo>
                  <a:pt x="3475" y="248"/>
                </a:lnTo>
                <a:lnTo>
                  <a:pt x="3475" y="258"/>
                </a:lnTo>
                <a:lnTo>
                  <a:pt x="3485" y="277"/>
                </a:lnTo>
                <a:lnTo>
                  <a:pt x="3502" y="290"/>
                </a:lnTo>
                <a:lnTo>
                  <a:pt x="3523" y="294"/>
                </a:lnTo>
                <a:lnTo>
                  <a:pt x="3533" y="293"/>
                </a:lnTo>
                <a:lnTo>
                  <a:pt x="3584" y="276"/>
                </a:lnTo>
                <a:lnTo>
                  <a:pt x="3686" y="235"/>
                </a:lnTo>
                <a:lnTo>
                  <a:pt x="3733" y="207"/>
                </a:lnTo>
                <a:lnTo>
                  <a:pt x="3739" y="204"/>
                </a:lnTo>
                <a:lnTo>
                  <a:pt x="3745" y="200"/>
                </a:lnTo>
                <a:lnTo>
                  <a:pt x="3754" y="192"/>
                </a:lnTo>
                <a:lnTo>
                  <a:pt x="3764" y="185"/>
                </a:lnTo>
                <a:close/>
              </a:path>
            </a:pathLst>
          </a:custGeom>
          <a:solidFill>
            <a:schemeClr val="tx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ZoneTexte 51">
            <a:extLst>
              <a:ext uri="{FF2B5EF4-FFF2-40B4-BE49-F238E27FC236}">
                <a16:creationId xmlns:a16="http://schemas.microsoft.com/office/drawing/2014/main" id="{753CEADB-D2B0-4D58-8CEA-01753B554360}"/>
              </a:ext>
            </a:extLst>
          </p:cNvPr>
          <p:cNvSpPr txBox="1"/>
          <p:nvPr/>
        </p:nvSpPr>
        <p:spPr>
          <a:xfrm>
            <a:off x="488081" y="2649106"/>
            <a:ext cx="10288439" cy="707886"/>
          </a:xfrm>
          <a:prstGeom prst="rect">
            <a:avLst/>
          </a:prstGeom>
          <a:noFill/>
        </p:spPr>
        <p:txBody>
          <a:bodyPr wrap="square" rtlCol="0">
            <a:spAutoFit/>
          </a:bodyPr>
          <a:lstStyle/>
          <a:p>
            <a:pPr marL="285750" indent="-285750">
              <a:buFont typeface="Wingdings" panose="05000000000000000000" pitchFamily="2" charset="2"/>
              <a:buChar char="Ø"/>
            </a:pPr>
            <a:r>
              <a:rPr lang="fr-FR" sz="2000" dirty="0" smtClean="0">
                <a:solidFill>
                  <a:schemeClr val="bg2">
                    <a:lumMod val="50000"/>
                  </a:schemeClr>
                </a:solidFill>
                <a:latin typeface="Times New Roman" panose="02020603050405020304" pitchFamily="18" charset="0"/>
                <a:cs typeface="Times New Roman" panose="02020603050405020304" pitchFamily="18" charset="0"/>
              </a:rPr>
              <a:t>Dans </a:t>
            </a:r>
            <a:r>
              <a:rPr lang="fr-FR" sz="2000" dirty="0">
                <a:solidFill>
                  <a:schemeClr val="bg2">
                    <a:lumMod val="50000"/>
                  </a:schemeClr>
                </a:solidFill>
                <a:latin typeface="Times New Roman" panose="02020603050405020304" pitchFamily="18" charset="0"/>
                <a:cs typeface="Times New Roman" panose="02020603050405020304" pitchFamily="18" charset="0"/>
              </a:rPr>
              <a:t>cet article, nous abordons la vitesse de </a:t>
            </a:r>
            <a:r>
              <a:rPr lang="fr-FR" sz="2000" dirty="0" smtClean="0">
                <a:solidFill>
                  <a:schemeClr val="bg2">
                    <a:lumMod val="50000"/>
                  </a:schemeClr>
                </a:solidFill>
                <a:latin typeface="Times New Roman" panose="02020603050405020304" pitchFamily="18" charset="0"/>
                <a:cs typeface="Times New Roman" panose="02020603050405020304" pitchFamily="18" charset="0"/>
              </a:rPr>
              <a:t>convergence. En implémentant une nouvelle version du Q-Learning avec Monte Carlo Search sur des jeux à somme nulle et à 2 joueurs.</a:t>
            </a:r>
          </a:p>
        </p:txBody>
      </p:sp>
      <p:pic>
        <p:nvPicPr>
          <p:cNvPr id="2" name="Image 1"/>
          <p:cNvPicPr>
            <a:picLocks noChangeAspect="1"/>
          </p:cNvPicPr>
          <p:nvPr/>
        </p:nvPicPr>
        <p:blipFill rotWithShape="1">
          <a:blip r:embed="rId2" cstate="print">
            <a:extLst>
              <a:ext uri="{28A0092B-C50C-407E-A947-70E740481C1C}">
                <a14:useLocalDpi xmlns:a14="http://schemas.microsoft.com/office/drawing/2010/main" val="0"/>
              </a:ext>
            </a:extLst>
          </a:blip>
          <a:srcRect t="11807" r="2313" b="12248"/>
          <a:stretch/>
        </p:blipFill>
        <p:spPr>
          <a:xfrm>
            <a:off x="3743239" y="3645024"/>
            <a:ext cx="2857501" cy="2221531"/>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073" y="3573016"/>
            <a:ext cx="3159647" cy="2243349"/>
          </a:xfrm>
          <a:prstGeom prst="rect">
            <a:avLst/>
          </a:prstGeo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4112" y="3573016"/>
            <a:ext cx="2190603" cy="2302479"/>
          </a:xfrm>
          <a:prstGeom prst="rect">
            <a:avLst/>
          </a:prstGeom>
        </p:spPr>
      </p:pic>
      <p:sp>
        <p:nvSpPr>
          <p:cNvPr id="25" name="ZoneTexte 24">
            <a:extLst>
              <a:ext uri="{FF2B5EF4-FFF2-40B4-BE49-F238E27FC236}">
                <a16:creationId xmlns:a16="http://schemas.microsoft.com/office/drawing/2014/main" id="{753CEADB-D2B0-4D58-8CEA-01753B554360}"/>
              </a:ext>
            </a:extLst>
          </p:cNvPr>
          <p:cNvSpPr txBox="1"/>
          <p:nvPr/>
        </p:nvSpPr>
        <p:spPr>
          <a:xfrm>
            <a:off x="1869938" y="5970766"/>
            <a:ext cx="679724" cy="338554"/>
          </a:xfrm>
          <a:prstGeom prst="rect">
            <a:avLst/>
          </a:prstGeom>
          <a:noFill/>
        </p:spPr>
        <p:txBody>
          <a:bodyPr wrap="square" rtlCol="0">
            <a:spAutoFit/>
          </a:bodyPr>
          <a:lstStyle/>
          <a:p>
            <a:pPr algn="ctr"/>
            <a:r>
              <a:rPr lang="fr-FR" sz="1600" b="1" dirty="0" smtClean="0">
                <a:solidFill>
                  <a:schemeClr val="tx1">
                    <a:lumMod val="75000"/>
                    <a:lumOff val="25000"/>
                  </a:schemeClr>
                </a:solidFill>
                <a:latin typeface="Times New Roman" panose="02020603050405020304" pitchFamily="18" charset="0"/>
                <a:cs typeface="Times New Roman" panose="02020603050405020304" pitchFamily="18" charset="0"/>
              </a:rPr>
              <a:t>Hex</a:t>
            </a:r>
            <a:endParaRPr lang="fr-FR"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ZoneTexte 30">
            <a:extLst>
              <a:ext uri="{FF2B5EF4-FFF2-40B4-BE49-F238E27FC236}">
                <a16:creationId xmlns:a16="http://schemas.microsoft.com/office/drawing/2014/main" id="{753CEADB-D2B0-4D58-8CEA-01753B554360}"/>
              </a:ext>
            </a:extLst>
          </p:cNvPr>
          <p:cNvSpPr txBox="1"/>
          <p:nvPr/>
        </p:nvSpPr>
        <p:spPr>
          <a:xfrm>
            <a:off x="4383979" y="5970766"/>
            <a:ext cx="1576020" cy="338554"/>
          </a:xfrm>
          <a:prstGeom prst="rect">
            <a:avLst/>
          </a:prstGeom>
          <a:noFill/>
        </p:spPr>
        <p:txBody>
          <a:bodyPr wrap="square" rtlCol="0">
            <a:spAutoFit/>
          </a:bodyPr>
          <a:lstStyle/>
          <a:p>
            <a:pPr algn="ctr"/>
            <a:r>
              <a:rPr lang="fr-FR" sz="1600" b="1" dirty="0">
                <a:solidFill>
                  <a:schemeClr val="tx1">
                    <a:lumMod val="75000"/>
                    <a:lumOff val="25000"/>
                  </a:schemeClr>
                </a:solidFill>
                <a:latin typeface="Times New Roman" panose="02020603050405020304" pitchFamily="18" charset="0"/>
                <a:cs typeface="Times New Roman" panose="02020603050405020304" pitchFamily="18" charset="0"/>
              </a:rPr>
              <a:t>Connect</a:t>
            </a:r>
            <a:r>
              <a:rPr lang="fr-FR" sz="1600" b="1" dirty="0" smtClean="0">
                <a:solidFill>
                  <a:schemeClr val="bg2">
                    <a:lumMod val="50000"/>
                  </a:schemeClr>
                </a:solidFill>
                <a:latin typeface="Times New Roman" panose="02020603050405020304" pitchFamily="18" charset="0"/>
                <a:cs typeface="Times New Roman" panose="02020603050405020304" pitchFamily="18" charset="0"/>
              </a:rPr>
              <a:t> </a:t>
            </a:r>
            <a:r>
              <a:rPr lang="fr-FR" sz="1600" b="1" dirty="0">
                <a:solidFill>
                  <a:schemeClr val="tx1">
                    <a:lumMod val="75000"/>
                    <a:lumOff val="25000"/>
                  </a:schemeClr>
                </a:solidFill>
                <a:latin typeface="Times New Roman" panose="02020603050405020304" pitchFamily="18" charset="0"/>
                <a:cs typeface="Times New Roman" panose="02020603050405020304" pitchFamily="18" charset="0"/>
              </a:rPr>
              <a:t>Four</a:t>
            </a:r>
          </a:p>
        </p:txBody>
      </p:sp>
      <p:sp>
        <p:nvSpPr>
          <p:cNvPr id="32" name="ZoneTexte 31">
            <a:extLst>
              <a:ext uri="{FF2B5EF4-FFF2-40B4-BE49-F238E27FC236}">
                <a16:creationId xmlns:a16="http://schemas.microsoft.com/office/drawing/2014/main" id="{753CEADB-D2B0-4D58-8CEA-01753B554360}"/>
              </a:ext>
            </a:extLst>
          </p:cNvPr>
          <p:cNvSpPr txBox="1"/>
          <p:nvPr/>
        </p:nvSpPr>
        <p:spPr>
          <a:xfrm>
            <a:off x="7411403" y="5970766"/>
            <a:ext cx="1576020" cy="338554"/>
          </a:xfrm>
          <a:prstGeom prst="rect">
            <a:avLst/>
          </a:prstGeom>
          <a:noFill/>
        </p:spPr>
        <p:txBody>
          <a:bodyPr wrap="square" rtlCol="0">
            <a:spAutoFit/>
          </a:bodyPr>
          <a:lstStyle/>
          <a:p>
            <a:pPr algn="ctr"/>
            <a:r>
              <a:rPr lang="fr-FR" sz="1600" b="1" dirty="0">
                <a:solidFill>
                  <a:schemeClr val="tx1">
                    <a:lumMod val="75000"/>
                    <a:lumOff val="25000"/>
                  </a:schemeClr>
                </a:solidFill>
                <a:latin typeface="Times New Roman" panose="02020603050405020304" pitchFamily="18" charset="0"/>
                <a:cs typeface="Times New Roman" panose="02020603050405020304" pitchFamily="18" charset="0"/>
              </a:rPr>
              <a:t>Tic</a:t>
            </a:r>
            <a:r>
              <a:rPr lang="fr-FR" sz="1600" b="1" dirty="0" smtClean="0">
                <a:solidFill>
                  <a:schemeClr val="bg2">
                    <a:lumMod val="50000"/>
                  </a:schemeClr>
                </a:solidFill>
                <a:latin typeface="Times New Roman" panose="02020603050405020304" pitchFamily="18" charset="0"/>
                <a:cs typeface="Times New Roman" panose="02020603050405020304" pitchFamily="18" charset="0"/>
              </a:rPr>
              <a:t> </a:t>
            </a:r>
            <a:r>
              <a:rPr lang="fr-FR" sz="1600" b="1" dirty="0">
                <a:solidFill>
                  <a:schemeClr val="tx1">
                    <a:lumMod val="75000"/>
                    <a:lumOff val="25000"/>
                  </a:schemeClr>
                </a:solidFill>
                <a:latin typeface="Times New Roman" panose="02020603050405020304" pitchFamily="18" charset="0"/>
                <a:cs typeface="Times New Roman" panose="02020603050405020304" pitchFamily="18" charset="0"/>
              </a:rPr>
              <a:t>Tac</a:t>
            </a:r>
            <a:r>
              <a:rPr lang="fr-FR" sz="1600" b="1" dirty="0" smtClean="0">
                <a:solidFill>
                  <a:schemeClr val="bg2">
                    <a:lumMod val="50000"/>
                  </a:schemeClr>
                </a:solidFill>
                <a:latin typeface="Times New Roman" panose="02020603050405020304" pitchFamily="18" charset="0"/>
                <a:cs typeface="Times New Roman" panose="02020603050405020304" pitchFamily="18" charset="0"/>
              </a:rPr>
              <a:t> </a:t>
            </a:r>
            <a:r>
              <a:rPr lang="fr-FR" sz="1600" b="1" dirty="0">
                <a:solidFill>
                  <a:schemeClr val="tx1">
                    <a:lumMod val="75000"/>
                    <a:lumOff val="25000"/>
                  </a:schemeClr>
                </a:solidFill>
                <a:latin typeface="Times New Roman" panose="02020603050405020304" pitchFamily="18" charset="0"/>
                <a:cs typeface="Times New Roman" panose="02020603050405020304" pitchFamily="18" charset="0"/>
              </a:rPr>
              <a:t>Toe</a:t>
            </a:r>
          </a:p>
        </p:txBody>
      </p:sp>
    </p:spTree>
    <p:extLst>
      <p:ext uri="{BB962C8B-B14F-4D97-AF65-F5344CB8AC3E}">
        <p14:creationId xmlns:p14="http://schemas.microsoft.com/office/powerpoint/2010/main" val="708939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DF492A-6429-4F2C-8AAC-8027E38705C7}"/>
              </a:ext>
            </a:extLst>
          </p:cNvPr>
          <p:cNvSpPr>
            <a:spLocks noGrp="1"/>
          </p:cNvSpPr>
          <p:nvPr>
            <p:ph type="title"/>
          </p:nvPr>
        </p:nvSpPr>
        <p:spPr>
          <a:xfrm>
            <a:off x="7101681" y="3645024"/>
            <a:ext cx="5331023" cy="1133475"/>
          </a:xfrm>
        </p:spPr>
        <p:txBody>
          <a:bodyPr>
            <a:normAutofit fontScale="90000"/>
          </a:bodyPr>
          <a:lstStyle/>
          <a:p>
            <a:r>
              <a:rPr lang="fr-FR" dirty="0"/>
              <a:t>Concepts de base</a:t>
            </a:r>
            <a:endParaRPr lang="fr-DZ" dirty="0"/>
          </a:p>
        </p:txBody>
      </p:sp>
      <p:sp>
        <p:nvSpPr>
          <p:cNvPr id="7" name="Espace réservé du texte 6">
            <a:extLst>
              <a:ext uri="{FF2B5EF4-FFF2-40B4-BE49-F238E27FC236}">
                <a16:creationId xmlns:a16="http://schemas.microsoft.com/office/drawing/2014/main" id="{3DBC4467-6256-4559-8EC2-399C84F37A56}"/>
              </a:ext>
            </a:extLst>
          </p:cNvPr>
          <p:cNvSpPr>
            <a:spLocks noGrp="1"/>
          </p:cNvSpPr>
          <p:nvPr>
            <p:ph type="body" sz="quarter" idx="13"/>
          </p:nvPr>
        </p:nvSpPr>
        <p:spPr>
          <a:xfrm>
            <a:off x="-202853" y="1392145"/>
            <a:ext cx="6514877" cy="4067267"/>
          </a:xfrm>
        </p:spPr>
        <p:txBody>
          <a:bodyPr/>
          <a:lstStyle/>
          <a:p>
            <a:r>
              <a:rPr lang="fr-FR" dirty="0"/>
              <a:t>02</a:t>
            </a:r>
            <a:endParaRPr lang="fr-DZ" dirty="0"/>
          </a:p>
        </p:txBody>
      </p:sp>
    </p:spTree>
    <p:extLst>
      <p:ext uri="{BB962C8B-B14F-4D97-AF65-F5344CB8AC3E}">
        <p14:creationId xmlns:p14="http://schemas.microsoft.com/office/powerpoint/2010/main" val="1417994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F9036A72-EF4D-4486-A23C-054FE2E2A8D2}" type="slidenum">
              <a:rPr lang="en-US" smtClean="0"/>
              <a:pPr/>
              <a:t>6</a:t>
            </a:fld>
            <a:endParaRPr lang="en-US"/>
          </a:p>
        </p:txBody>
      </p:sp>
      <p:sp>
        <p:nvSpPr>
          <p:cNvPr id="6" name="Title 5">
            <a:extLst>
              <a:ext uri="{FF2B5EF4-FFF2-40B4-BE49-F238E27FC236}">
                <a16:creationId xmlns:a16="http://schemas.microsoft.com/office/drawing/2014/main" id="{F3F9C724-394D-44E0-BF4F-1ABFA91E7449}"/>
              </a:ext>
            </a:extLst>
          </p:cNvPr>
          <p:cNvSpPr txBox="1">
            <a:spLocks/>
          </p:cNvSpPr>
          <p:nvPr/>
        </p:nvSpPr>
        <p:spPr>
          <a:xfrm>
            <a:off x="152400" y="304206"/>
            <a:ext cx="4503440" cy="838230"/>
          </a:xfrm>
          <a:prstGeom prst="rect">
            <a:avLst/>
          </a:prstGeom>
          <a:noFill/>
        </p:spPr>
        <p:txBody>
          <a:bodyPr anchor="ctr">
            <a:norm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fr-FR" sz="4000" dirty="0">
                <a:solidFill>
                  <a:srgbClr val="49CEEF"/>
                </a:solidFill>
              </a:rPr>
              <a:t>Concepts de base</a:t>
            </a:r>
          </a:p>
        </p:txBody>
      </p:sp>
      <p:sp>
        <p:nvSpPr>
          <p:cNvPr id="7" name="ZoneTexte 6">
            <a:extLst>
              <a:ext uri="{FF2B5EF4-FFF2-40B4-BE49-F238E27FC236}">
                <a16:creationId xmlns:a16="http://schemas.microsoft.com/office/drawing/2014/main" id="{070F3080-DB67-4508-9CDF-577A8505A2A6}"/>
              </a:ext>
            </a:extLst>
          </p:cNvPr>
          <p:cNvSpPr txBox="1"/>
          <p:nvPr/>
        </p:nvSpPr>
        <p:spPr>
          <a:xfrm>
            <a:off x="479697" y="1340768"/>
            <a:ext cx="3211135"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smtClean="0">
                <a:solidFill>
                  <a:schemeClr val="bg2">
                    <a:lumMod val="50000"/>
                  </a:schemeClr>
                </a:solidFill>
                <a:latin typeface="Times New Roman" panose="02020603050405020304" pitchFamily="18" charset="0"/>
                <a:cs typeface="Times New Roman" panose="02020603050405020304" pitchFamily="18" charset="0"/>
              </a:rPr>
              <a:t>Joueur généraliste (GGP) :</a:t>
            </a:r>
            <a:endParaRPr lang="fr-FR" sz="20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文本框 36">
            <a:extLst>
              <a:ext uri="{FF2B5EF4-FFF2-40B4-BE49-F238E27FC236}">
                <a16:creationId xmlns:a16="http://schemas.microsoft.com/office/drawing/2014/main" id="{880A0410-EF19-4593-8281-5EE963EFD79D}"/>
              </a:ext>
            </a:extLst>
          </p:cNvPr>
          <p:cNvSpPr txBox="1"/>
          <p:nvPr/>
        </p:nvSpPr>
        <p:spPr>
          <a:xfrm>
            <a:off x="695400" y="1772816"/>
            <a:ext cx="5184576" cy="738664"/>
          </a:xfrm>
          <a:prstGeom prst="rect">
            <a:avLst/>
          </a:prstGeom>
          <a:noFill/>
        </p:spPr>
        <p:txBody>
          <a:bodyPr wrap="square" rtlCol="0">
            <a:spAutoFit/>
          </a:bodyPr>
          <a:lstStyle/>
          <a:p>
            <a:pPr algn="just"/>
            <a:r>
              <a:rPr lang="fr-FR" sz="1400" dirty="0">
                <a:latin typeface="Times New Roman" panose="02020603050405020304" pitchFamily="18" charset="0"/>
                <a:cs typeface="Times New Roman" panose="02020603050405020304" pitchFamily="18" charset="0"/>
              </a:rPr>
              <a:t>Un joueur généraliste doit être en mesure </a:t>
            </a:r>
            <a:r>
              <a:rPr lang="fr-FR" sz="1400" dirty="0" smtClean="0">
                <a:latin typeface="Times New Roman" panose="02020603050405020304" pitchFamily="18" charset="0"/>
                <a:cs typeface="Times New Roman" panose="02020603050405020304" pitchFamily="18" charset="0"/>
              </a:rPr>
              <a:t>d'accepter et de respecter </a:t>
            </a:r>
            <a:r>
              <a:rPr lang="fr-FR" sz="1400" dirty="0">
                <a:latin typeface="Times New Roman" panose="02020603050405020304" pitchFamily="18" charset="0"/>
                <a:cs typeface="Times New Roman" panose="02020603050405020304" pitchFamily="18" charset="0"/>
              </a:rPr>
              <a:t>les descriptions </a:t>
            </a:r>
            <a:r>
              <a:rPr lang="fr-FR" sz="1400" dirty="0" smtClean="0">
                <a:latin typeface="Times New Roman" panose="02020603050405020304" pitchFamily="18" charset="0"/>
                <a:cs typeface="Times New Roman" panose="02020603050405020304" pitchFamily="18" charset="0"/>
              </a:rPr>
              <a:t>formelles d’un jeu (GDL) </a:t>
            </a:r>
            <a:r>
              <a:rPr lang="fr-FR" sz="1400" dirty="0">
                <a:latin typeface="Times New Roman" panose="02020603050405020304" pitchFamily="18" charset="0"/>
                <a:cs typeface="Times New Roman" panose="02020603050405020304" pitchFamily="18" charset="0"/>
              </a:rPr>
              <a:t>et jouer à des jeux efficacement sans intervention </a:t>
            </a:r>
            <a:r>
              <a:rPr lang="fr-FR" sz="1400" dirty="0" smtClean="0">
                <a:latin typeface="Times New Roman" panose="02020603050405020304" pitchFamily="18" charset="0"/>
                <a:cs typeface="Times New Roman" panose="02020603050405020304" pitchFamily="18" charset="0"/>
              </a:rPr>
              <a:t>humaine.</a:t>
            </a:r>
            <a:endParaRPr lang="fr-FR"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070F3080-DB67-4508-9CDF-577A8505A2A6}"/>
              </a:ext>
            </a:extLst>
          </p:cNvPr>
          <p:cNvSpPr txBox="1"/>
          <p:nvPr/>
        </p:nvSpPr>
        <p:spPr>
          <a:xfrm>
            <a:off x="5879976" y="1340768"/>
            <a:ext cx="3246402"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smtClean="0">
                <a:solidFill>
                  <a:schemeClr val="bg2">
                    <a:lumMod val="50000"/>
                  </a:schemeClr>
                </a:solidFill>
                <a:latin typeface="Times New Roman" panose="02020603050405020304" pitchFamily="18" charset="0"/>
                <a:cs typeface="Times New Roman" panose="02020603050405020304" pitchFamily="18" charset="0"/>
              </a:rPr>
              <a:t>Gestionnaire de jeu (GM) :</a:t>
            </a:r>
            <a:endParaRPr lang="fr-FR" sz="20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文本框 36">
            <a:extLst>
              <a:ext uri="{FF2B5EF4-FFF2-40B4-BE49-F238E27FC236}">
                <a16:creationId xmlns:a16="http://schemas.microsoft.com/office/drawing/2014/main" id="{880A0410-EF19-4593-8281-5EE963EFD79D}"/>
              </a:ext>
            </a:extLst>
          </p:cNvPr>
          <p:cNvSpPr txBox="1"/>
          <p:nvPr/>
        </p:nvSpPr>
        <p:spPr>
          <a:xfrm>
            <a:off x="6095679" y="1772816"/>
            <a:ext cx="5184576" cy="954107"/>
          </a:xfrm>
          <a:prstGeom prst="rect">
            <a:avLst/>
          </a:prstGeom>
          <a:noFill/>
        </p:spPr>
        <p:txBody>
          <a:bodyPr wrap="square" rtlCol="0">
            <a:spAutoFit/>
          </a:bodyPr>
          <a:lstStyle/>
          <a:p>
            <a:pPr algn="just"/>
            <a:r>
              <a:rPr lang="fr-FR" sz="1400" dirty="0">
                <a:latin typeface="Times New Roman" panose="02020603050405020304" pitchFamily="18" charset="0"/>
                <a:cs typeface="Times New Roman" panose="02020603050405020304" pitchFamily="18" charset="0"/>
              </a:rPr>
              <a:t>Un programme au centre </a:t>
            </a:r>
            <a:r>
              <a:rPr lang="fr-FR" sz="1400" dirty="0" smtClean="0">
                <a:latin typeface="Times New Roman" panose="02020603050405020304" pitchFamily="18" charset="0"/>
                <a:cs typeface="Times New Roman" panose="02020603050405020304" pitchFamily="18" charset="0"/>
              </a:rPr>
              <a:t>de l’écosystème du logiciel. Il interagit </a:t>
            </a:r>
            <a:r>
              <a:rPr lang="fr-FR" sz="1400" dirty="0">
                <a:latin typeface="Times New Roman" panose="02020603050405020304" pitchFamily="18" charset="0"/>
                <a:cs typeface="Times New Roman" panose="02020603050405020304" pitchFamily="18" charset="0"/>
              </a:rPr>
              <a:t>avec les joueurs via le protocole </a:t>
            </a:r>
            <a:r>
              <a:rPr lang="fr-FR" sz="1400" dirty="0" smtClean="0">
                <a:latin typeface="Times New Roman" panose="02020603050405020304" pitchFamily="18" charset="0"/>
                <a:cs typeface="Times New Roman" panose="02020603050405020304" pitchFamily="18" charset="0"/>
              </a:rPr>
              <a:t>TCP/IP. Il gère aussi la description et l’analyse de jeu, et l’enregistrement des états temporaires du match </a:t>
            </a:r>
            <a:r>
              <a:rPr lang="fr-FR" sz="1400" dirty="0">
                <a:latin typeface="Times New Roman" panose="02020603050405020304" pitchFamily="18" charset="0"/>
                <a:cs typeface="Times New Roman" panose="02020603050405020304" pitchFamily="18" charset="0"/>
              </a:rPr>
              <a:t>pendant l'exécution.</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0832" y="2996952"/>
            <a:ext cx="4240138" cy="3349943"/>
          </a:xfrm>
          <a:prstGeom prst="rect">
            <a:avLst/>
          </a:prstGeom>
        </p:spPr>
      </p:pic>
    </p:spTree>
    <p:extLst>
      <p:ext uri="{BB962C8B-B14F-4D97-AF65-F5344CB8AC3E}">
        <p14:creationId xmlns:p14="http://schemas.microsoft.com/office/powerpoint/2010/main" val="1480008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F9036A72-EF4D-4486-A23C-054FE2E2A8D2}" type="slidenum">
              <a:rPr lang="en-US" smtClean="0"/>
              <a:pPr/>
              <a:t>7</a:t>
            </a:fld>
            <a:endParaRPr lang="en-US"/>
          </a:p>
        </p:txBody>
      </p:sp>
      <p:sp>
        <p:nvSpPr>
          <p:cNvPr id="6" name="Title 5">
            <a:extLst>
              <a:ext uri="{FF2B5EF4-FFF2-40B4-BE49-F238E27FC236}">
                <a16:creationId xmlns:a16="http://schemas.microsoft.com/office/drawing/2014/main" id="{F3F9C724-394D-44E0-BF4F-1ABFA91E7449}"/>
              </a:ext>
            </a:extLst>
          </p:cNvPr>
          <p:cNvSpPr txBox="1">
            <a:spLocks/>
          </p:cNvSpPr>
          <p:nvPr/>
        </p:nvSpPr>
        <p:spPr>
          <a:xfrm>
            <a:off x="152400" y="304206"/>
            <a:ext cx="4503440" cy="838230"/>
          </a:xfrm>
          <a:prstGeom prst="rect">
            <a:avLst/>
          </a:prstGeom>
          <a:noFill/>
        </p:spPr>
        <p:txBody>
          <a:bodyPr anchor="ctr">
            <a:norm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fr-FR" sz="4000" dirty="0">
                <a:solidFill>
                  <a:srgbClr val="49CEEF"/>
                </a:solidFill>
              </a:rPr>
              <a:t>Concepts de base</a:t>
            </a:r>
          </a:p>
        </p:txBody>
      </p:sp>
      <p:sp>
        <p:nvSpPr>
          <p:cNvPr id="7" name="ZoneTexte 6">
            <a:extLst>
              <a:ext uri="{FF2B5EF4-FFF2-40B4-BE49-F238E27FC236}">
                <a16:creationId xmlns:a16="http://schemas.microsoft.com/office/drawing/2014/main" id="{070F3080-DB67-4508-9CDF-577A8505A2A6}"/>
              </a:ext>
            </a:extLst>
          </p:cNvPr>
          <p:cNvSpPr txBox="1"/>
          <p:nvPr/>
        </p:nvSpPr>
        <p:spPr>
          <a:xfrm>
            <a:off x="479697" y="1340768"/>
            <a:ext cx="4455066"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smtClean="0">
                <a:solidFill>
                  <a:schemeClr val="bg2">
                    <a:lumMod val="50000"/>
                  </a:schemeClr>
                </a:solidFill>
                <a:latin typeface="Times New Roman" panose="02020603050405020304" pitchFamily="18" charset="0"/>
                <a:cs typeface="Times New Roman" panose="02020603050405020304" pitchFamily="18" charset="0"/>
              </a:rPr>
              <a:t>Apprentissage par renforcement (RL) :</a:t>
            </a:r>
            <a:endParaRPr lang="fr-FR" sz="20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文本框 36">
            <a:extLst>
              <a:ext uri="{FF2B5EF4-FFF2-40B4-BE49-F238E27FC236}">
                <a16:creationId xmlns:a16="http://schemas.microsoft.com/office/drawing/2014/main" id="{880A0410-EF19-4593-8281-5EE963EFD79D}"/>
              </a:ext>
            </a:extLst>
          </p:cNvPr>
          <p:cNvSpPr txBox="1"/>
          <p:nvPr/>
        </p:nvSpPr>
        <p:spPr>
          <a:xfrm>
            <a:off x="695400" y="1772816"/>
            <a:ext cx="10297144" cy="738664"/>
          </a:xfrm>
          <a:prstGeom prst="rect">
            <a:avLst/>
          </a:prstGeom>
          <a:noFill/>
        </p:spPr>
        <p:txBody>
          <a:bodyPr wrap="square" rtlCol="0">
            <a:spAutoFit/>
          </a:bodyPr>
          <a:lstStyle/>
          <a:p>
            <a:pPr algn="just"/>
            <a:r>
              <a:rPr lang="fr-FR" sz="1400" dirty="0">
                <a:latin typeface="Times New Roman" panose="02020603050405020304" pitchFamily="18" charset="0"/>
                <a:cs typeface="Times New Roman" panose="02020603050405020304" pitchFamily="18" charset="0"/>
              </a:rPr>
              <a:t>L’apprentissage par renforcement est un algorithme qui interagit avec son environnement d’analyse, dans le but d’apprendre à partir d’expériences successives, afin de trouver la meilleure solution. I</a:t>
            </a:r>
            <a:r>
              <a:rPr lang="fr-FR" sz="1400" dirty="0" smtClean="0">
                <a:latin typeface="Times New Roman" panose="02020603050405020304" pitchFamily="18" charset="0"/>
                <a:cs typeface="Times New Roman" panose="02020603050405020304" pitchFamily="18" charset="0"/>
              </a:rPr>
              <a:t>l essaie plusieurs solutions observe </a:t>
            </a:r>
            <a:r>
              <a:rPr lang="fr-FR" sz="1400" dirty="0">
                <a:latin typeface="Times New Roman" panose="02020603050405020304" pitchFamily="18" charset="0"/>
                <a:cs typeface="Times New Roman" panose="02020603050405020304" pitchFamily="18" charset="0"/>
              </a:rPr>
              <a:t>la réaction de son environnement et s’adapte pour trouver la meilleure stratégie.</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696" y="2491292"/>
            <a:ext cx="4968552" cy="4054795"/>
          </a:xfrm>
          <a:prstGeom prst="rect">
            <a:avLst/>
          </a:prstGeom>
        </p:spPr>
      </p:pic>
    </p:spTree>
    <p:extLst>
      <p:ext uri="{BB962C8B-B14F-4D97-AF65-F5344CB8AC3E}">
        <p14:creationId xmlns:p14="http://schemas.microsoft.com/office/powerpoint/2010/main" val="4240470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DF492A-6429-4F2C-8AAC-8027E38705C7}"/>
              </a:ext>
            </a:extLst>
          </p:cNvPr>
          <p:cNvSpPr>
            <a:spLocks noGrp="1"/>
          </p:cNvSpPr>
          <p:nvPr>
            <p:ph type="title"/>
          </p:nvPr>
        </p:nvSpPr>
        <p:spPr>
          <a:xfrm>
            <a:off x="7101681" y="3645024"/>
            <a:ext cx="5331023" cy="1133475"/>
          </a:xfrm>
        </p:spPr>
        <p:txBody>
          <a:bodyPr>
            <a:normAutofit fontScale="90000"/>
          </a:bodyPr>
          <a:lstStyle/>
          <a:p>
            <a:r>
              <a:rPr lang="fr-FR" dirty="0"/>
              <a:t>Approche proposée</a:t>
            </a:r>
            <a:endParaRPr lang="fr-DZ" dirty="0"/>
          </a:p>
        </p:txBody>
      </p:sp>
      <p:sp>
        <p:nvSpPr>
          <p:cNvPr id="7" name="Espace réservé du texte 6">
            <a:extLst>
              <a:ext uri="{FF2B5EF4-FFF2-40B4-BE49-F238E27FC236}">
                <a16:creationId xmlns:a16="http://schemas.microsoft.com/office/drawing/2014/main" id="{3DBC4467-6256-4559-8EC2-399C84F37A56}"/>
              </a:ext>
            </a:extLst>
          </p:cNvPr>
          <p:cNvSpPr>
            <a:spLocks noGrp="1"/>
          </p:cNvSpPr>
          <p:nvPr>
            <p:ph type="body" sz="quarter" idx="13"/>
          </p:nvPr>
        </p:nvSpPr>
        <p:spPr>
          <a:xfrm>
            <a:off x="-202853" y="1392145"/>
            <a:ext cx="6514877" cy="4067267"/>
          </a:xfrm>
        </p:spPr>
        <p:txBody>
          <a:bodyPr/>
          <a:lstStyle/>
          <a:p>
            <a:r>
              <a:rPr lang="fr-FR" dirty="0"/>
              <a:t>03</a:t>
            </a:r>
            <a:endParaRPr lang="fr-DZ" dirty="0"/>
          </a:p>
        </p:txBody>
      </p:sp>
    </p:spTree>
    <p:extLst>
      <p:ext uri="{BB962C8B-B14F-4D97-AF65-F5344CB8AC3E}">
        <p14:creationId xmlns:p14="http://schemas.microsoft.com/office/powerpoint/2010/main" val="2362260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F9036A72-EF4D-4486-A23C-054FE2E2A8D2}" type="slidenum">
              <a:rPr lang="en-US" smtClean="0"/>
              <a:pPr/>
              <a:t>9</a:t>
            </a:fld>
            <a:endParaRPr lang="en-US"/>
          </a:p>
        </p:txBody>
      </p:sp>
      <p:sp>
        <p:nvSpPr>
          <p:cNvPr id="6" name="ZoneTexte 5">
            <a:extLst>
              <a:ext uri="{FF2B5EF4-FFF2-40B4-BE49-F238E27FC236}">
                <a16:creationId xmlns:a16="http://schemas.microsoft.com/office/drawing/2014/main" id="{83CCF6FC-73A6-4A92-B8B0-7024B8C348A3}"/>
              </a:ext>
            </a:extLst>
          </p:cNvPr>
          <p:cNvSpPr txBox="1"/>
          <p:nvPr/>
        </p:nvSpPr>
        <p:spPr>
          <a:xfrm>
            <a:off x="1160756" y="1186298"/>
            <a:ext cx="3631123" cy="461665"/>
          </a:xfrm>
          <a:prstGeom prst="rect">
            <a:avLst/>
          </a:prstGeom>
          <a:noFill/>
        </p:spPr>
        <p:txBody>
          <a:bodyPr wrap="none" rtlCol="0">
            <a:spAutoFit/>
          </a:bodyPr>
          <a:lstStyle/>
          <a:p>
            <a:pPr algn="r"/>
            <a:r>
              <a:rPr lang="fr-FR" sz="2400" dirty="0" smtClean="0">
                <a:solidFill>
                  <a:srgbClr val="F39C12"/>
                </a:solidFill>
                <a:latin typeface="Copperplate Gothic Bold" panose="020E0705020206020404" pitchFamily="34" charset="0"/>
              </a:rPr>
              <a:t>Modélisation de jeu</a:t>
            </a:r>
            <a:endParaRPr lang="fr-FR" sz="2400" dirty="0">
              <a:solidFill>
                <a:srgbClr val="F39C12"/>
              </a:solidFill>
              <a:latin typeface="Copperplate Gothic Bold" panose="020E0705020206020404" pitchFamily="34" charset="0"/>
            </a:endParaRPr>
          </a:p>
        </p:txBody>
      </p:sp>
      <p:grpSp>
        <p:nvGrpSpPr>
          <p:cNvPr id="7" name="Group 5">
            <a:extLst>
              <a:ext uri="{FF2B5EF4-FFF2-40B4-BE49-F238E27FC236}">
                <a16:creationId xmlns:a16="http://schemas.microsoft.com/office/drawing/2014/main" id="{84EC069A-228E-4044-9609-34678F9E8069}"/>
              </a:ext>
            </a:extLst>
          </p:cNvPr>
          <p:cNvGrpSpPr>
            <a:grpSpLocks noChangeAspect="1"/>
          </p:cNvGrpSpPr>
          <p:nvPr/>
        </p:nvGrpSpPr>
        <p:grpSpPr>
          <a:xfrm>
            <a:off x="483008" y="1124744"/>
            <a:ext cx="584775" cy="584775"/>
            <a:chOff x="1382806" y="3668806"/>
            <a:chExt cx="3025588" cy="3025588"/>
          </a:xfrm>
        </p:grpSpPr>
        <p:sp>
          <p:nvSpPr>
            <p:cNvPr id="8" name="Rectangle 7">
              <a:extLst>
                <a:ext uri="{FF2B5EF4-FFF2-40B4-BE49-F238E27FC236}">
                  <a16:creationId xmlns:a16="http://schemas.microsoft.com/office/drawing/2014/main" id="{17B773F0-FDCB-47A6-90E3-CBC01FC72136}"/>
                </a:ext>
              </a:extLst>
            </p:cNvPr>
            <p:cNvSpPr/>
            <p:nvPr/>
          </p:nvSpPr>
          <p:spPr>
            <a:xfrm>
              <a:off x="1382806" y="3668806"/>
              <a:ext cx="3025588" cy="3025588"/>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7">
              <a:extLst>
                <a:ext uri="{FF2B5EF4-FFF2-40B4-BE49-F238E27FC236}">
                  <a16:creationId xmlns:a16="http://schemas.microsoft.com/office/drawing/2014/main" id="{0D762625-E61C-4DFB-BA6E-7AF3263237D3}"/>
                </a:ext>
              </a:extLst>
            </p:cNvPr>
            <p:cNvSpPr/>
            <p:nvPr/>
          </p:nvSpPr>
          <p:spPr>
            <a:xfrm>
              <a:off x="2338093" y="4265700"/>
              <a:ext cx="1180970" cy="1933171"/>
            </a:xfrm>
            <a:custGeom>
              <a:avLst/>
              <a:gdLst/>
              <a:ahLst/>
              <a:cxnLst/>
              <a:rect l="l" t="t" r="r" b="b"/>
              <a:pathLst>
                <a:path w="1180970" h="1933171">
                  <a:moveTo>
                    <a:pt x="634994" y="0"/>
                  </a:moveTo>
                  <a:cubicBezTo>
                    <a:pt x="672579" y="0"/>
                    <a:pt x="702993" y="742"/>
                    <a:pt x="726237" y="2226"/>
                  </a:cubicBezTo>
                  <a:cubicBezTo>
                    <a:pt x="749481" y="3709"/>
                    <a:pt x="767037" y="6182"/>
                    <a:pt x="778906" y="9644"/>
                  </a:cubicBezTo>
                  <a:cubicBezTo>
                    <a:pt x="790775" y="13106"/>
                    <a:pt x="798688" y="17804"/>
                    <a:pt x="802644" y="23738"/>
                  </a:cubicBezTo>
                  <a:cubicBezTo>
                    <a:pt x="806600" y="29673"/>
                    <a:pt x="808579" y="37091"/>
                    <a:pt x="808579" y="45993"/>
                  </a:cubicBezTo>
                  <a:lnTo>
                    <a:pt x="808579" y="1631994"/>
                  </a:lnTo>
                  <a:lnTo>
                    <a:pt x="1121624" y="1631994"/>
                  </a:lnTo>
                  <a:cubicBezTo>
                    <a:pt x="1130526" y="1631994"/>
                    <a:pt x="1138686" y="1634714"/>
                    <a:pt x="1146104" y="1640154"/>
                  </a:cubicBezTo>
                  <a:cubicBezTo>
                    <a:pt x="1153523" y="1645594"/>
                    <a:pt x="1159952" y="1654248"/>
                    <a:pt x="1165392" y="1666117"/>
                  </a:cubicBezTo>
                  <a:cubicBezTo>
                    <a:pt x="1170832" y="1677986"/>
                    <a:pt x="1174788" y="1693564"/>
                    <a:pt x="1177261" y="1712852"/>
                  </a:cubicBezTo>
                  <a:cubicBezTo>
                    <a:pt x="1179733" y="1732139"/>
                    <a:pt x="1180970" y="1756124"/>
                    <a:pt x="1180970" y="1784808"/>
                  </a:cubicBezTo>
                  <a:cubicBezTo>
                    <a:pt x="1180970" y="1812502"/>
                    <a:pt x="1179486" y="1835993"/>
                    <a:pt x="1176519" y="1855280"/>
                  </a:cubicBezTo>
                  <a:cubicBezTo>
                    <a:pt x="1173552" y="1874567"/>
                    <a:pt x="1169348" y="1889898"/>
                    <a:pt x="1163908" y="1901273"/>
                  </a:cubicBezTo>
                  <a:cubicBezTo>
                    <a:pt x="1158468" y="1912647"/>
                    <a:pt x="1152286" y="1920807"/>
                    <a:pt x="1145363" y="1925753"/>
                  </a:cubicBezTo>
                  <a:cubicBezTo>
                    <a:pt x="1138439" y="1930698"/>
                    <a:pt x="1130526" y="1933171"/>
                    <a:pt x="1121624" y="1933171"/>
                  </a:cubicBezTo>
                  <a:lnTo>
                    <a:pt x="62312" y="1933171"/>
                  </a:lnTo>
                  <a:cubicBezTo>
                    <a:pt x="54400" y="1933171"/>
                    <a:pt x="46982" y="1930698"/>
                    <a:pt x="40058" y="1925753"/>
                  </a:cubicBezTo>
                  <a:cubicBezTo>
                    <a:pt x="33134" y="1920807"/>
                    <a:pt x="26953" y="1912647"/>
                    <a:pt x="21513" y="1901273"/>
                  </a:cubicBezTo>
                  <a:cubicBezTo>
                    <a:pt x="16073" y="1889898"/>
                    <a:pt x="11869" y="1874567"/>
                    <a:pt x="8902" y="1855280"/>
                  </a:cubicBezTo>
                  <a:cubicBezTo>
                    <a:pt x="5934" y="1835993"/>
                    <a:pt x="4451" y="1812502"/>
                    <a:pt x="4451" y="1784808"/>
                  </a:cubicBezTo>
                  <a:cubicBezTo>
                    <a:pt x="4451" y="1756124"/>
                    <a:pt x="5687" y="1732139"/>
                    <a:pt x="8160" y="1712852"/>
                  </a:cubicBezTo>
                  <a:cubicBezTo>
                    <a:pt x="10633" y="1693564"/>
                    <a:pt x="14589" y="1677986"/>
                    <a:pt x="20029" y="1666117"/>
                  </a:cubicBezTo>
                  <a:cubicBezTo>
                    <a:pt x="25469" y="1654248"/>
                    <a:pt x="31651" y="1645594"/>
                    <a:pt x="38574" y="1640154"/>
                  </a:cubicBezTo>
                  <a:cubicBezTo>
                    <a:pt x="45498" y="1634714"/>
                    <a:pt x="53411" y="1631994"/>
                    <a:pt x="62312" y="1631994"/>
                  </a:cubicBezTo>
                  <a:lnTo>
                    <a:pt x="419867" y="1631994"/>
                  </a:lnTo>
                  <a:lnTo>
                    <a:pt x="419867" y="382777"/>
                  </a:lnTo>
                  <a:lnTo>
                    <a:pt x="111272" y="553394"/>
                  </a:lnTo>
                  <a:cubicBezTo>
                    <a:pt x="88523" y="564274"/>
                    <a:pt x="69978" y="570951"/>
                    <a:pt x="55636" y="573423"/>
                  </a:cubicBezTo>
                  <a:cubicBezTo>
                    <a:pt x="41294" y="575896"/>
                    <a:pt x="29920" y="572929"/>
                    <a:pt x="21513" y="564522"/>
                  </a:cubicBezTo>
                  <a:cubicBezTo>
                    <a:pt x="13105" y="556114"/>
                    <a:pt x="7418" y="541525"/>
                    <a:pt x="4451" y="520755"/>
                  </a:cubicBezTo>
                  <a:cubicBezTo>
                    <a:pt x="1484" y="499984"/>
                    <a:pt x="0" y="470806"/>
                    <a:pt x="0" y="433220"/>
                  </a:cubicBezTo>
                  <a:cubicBezTo>
                    <a:pt x="0" y="409482"/>
                    <a:pt x="494" y="389948"/>
                    <a:pt x="1484" y="374617"/>
                  </a:cubicBezTo>
                  <a:cubicBezTo>
                    <a:pt x="2473" y="359286"/>
                    <a:pt x="4945" y="346181"/>
                    <a:pt x="8902" y="335301"/>
                  </a:cubicBezTo>
                  <a:cubicBezTo>
                    <a:pt x="12858" y="324421"/>
                    <a:pt x="18298" y="315519"/>
                    <a:pt x="25222" y="308595"/>
                  </a:cubicBezTo>
                  <a:cubicBezTo>
                    <a:pt x="32145" y="301672"/>
                    <a:pt x="41542" y="294254"/>
                    <a:pt x="53411" y="286341"/>
                  </a:cubicBezTo>
                  <a:lnTo>
                    <a:pt x="465860" y="19288"/>
                  </a:lnTo>
                  <a:cubicBezTo>
                    <a:pt x="470805" y="15331"/>
                    <a:pt x="476987" y="12117"/>
                    <a:pt x="484405" y="9644"/>
                  </a:cubicBezTo>
                  <a:cubicBezTo>
                    <a:pt x="491823" y="7171"/>
                    <a:pt x="501467" y="5193"/>
                    <a:pt x="513336" y="3709"/>
                  </a:cubicBezTo>
                  <a:cubicBezTo>
                    <a:pt x="525205" y="2226"/>
                    <a:pt x="540783" y="1237"/>
                    <a:pt x="560070" y="742"/>
                  </a:cubicBezTo>
                  <a:cubicBezTo>
                    <a:pt x="579358" y="248"/>
                    <a:pt x="604332" y="0"/>
                    <a:pt x="6349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8">
              <a:extLst>
                <a:ext uri="{FF2B5EF4-FFF2-40B4-BE49-F238E27FC236}">
                  <a16:creationId xmlns:a16="http://schemas.microsoft.com/office/drawing/2014/main" id="{A5E45610-9B54-43BB-A6F7-32BEE8BEC58D}"/>
                </a:ext>
              </a:extLst>
            </p:cNvPr>
            <p:cNvSpPr/>
            <p:nvPr/>
          </p:nvSpPr>
          <p:spPr>
            <a:xfrm>
              <a:off x="2361975" y="4296064"/>
              <a:ext cx="2046419" cy="2398330"/>
            </a:xfrm>
            <a:custGeom>
              <a:avLst/>
              <a:gdLst>
                <a:gd name="connsiteX0" fmla="*/ 395986 w 2046419"/>
                <a:gd name="connsiteY0" fmla="*/ 352414 h 2398330"/>
                <a:gd name="connsiteX1" fmla="*/ 395987 w 2046419"/>
                <a:gd name="connsiteY1" fmla="*/ 879025 h 2398330"/>
                <a:gd name="connsiteX2" fmla="*/ 0 w 2046419"/>
                <a:gd name="connsiteY2" fmla="*/ 535520 h 2398330"/>
                <a:gd name="connsiteX3" fmla="*/ 12468 w 2046419"/>
                <a:gd name="connsiteY3" fmla="*/ 542690 h 2398330"/>
                <a:gd name="connsiteX4" fmla="*/ 31755 w 2046419"/>
                <a:gd name="connsiteY4" fmla="*/ 543060 h 2398330"/>
                <a:gd name="connsiteX5" fmla="*/ 87391 w 2046419"/>
                <a:gd name="connsiteY5" fmla="*/ 523032 h 2398330"/>
                <a:gd name="connsiteX6" fmla="*/ 780529 w 2046419"/>
                <a:gd name="connsiteY6" fmla="*/ 0 h 2398330"/>
                <a:gd name="connsiteX7" fmla="*/ 2046419 w 2046419"/>
                <a:gd name="connsiteY7" fmla="*/ 1098117 h 2398330"/>
                <a:gd name="connsiteX8" fmla="*/ 2046419 w 2046419"/>
                <a:gd name="connsiteY8" fmla="*/ 2398330 h 2398330"/>
                <a:gd name="connsiteX9" fmla="*/ 599559 w 2046419"/>
                <a:gd name="connsiteY9" fmla="*/ 2398330 h 2398330"/>
                <a:gd name="connsiteX10" fmla="*/ 22023 w 2046419"/>
                <a:gd name="connsiteY10" fmla="*/ 1897337 h 2398330"/>
                <a:gd name="connsiteX11" fmla="*/ 38430 w 2046419"/>
                <a:gd name="connsiteY11" fmla="*/ 1902806 h 2398330"/>
                <a:gd name="connsiteX12" fmla="*/ 1097742 w 2046419"/>
                <a:gd name="connsiteY12" fmla="*/ 1902806 h 2398330"/>
                <a:gd name="connsiteX13" fmla="*/ 1121481 w 2046419"/>
                <a:gd name="connsiteY13" fmla="*/ 1895388 h 2398330"/>
                <a:gd name="connsiteX14" fmla="*/ 1140026 w 2046419"/>
                <a:gd name="connsiteY14" fmla="*/ 1870908 h 2398330"/>
                <a:gd name="connsiteX15" fmla="*/ 1152637 w 2046419"/>
                <a:gd name="connsiteY15" fmla="*/ 1824915 h 2398330"/>
                <a:gd name="connsiteX16" fmla="*/ 1157088 w 2046419"/>
                <a:gd name="connsiteY16" fmla="*/ 1754443 h 2398330"/>
                <a:gd name="connsiteX17" fmla="*/ 1153379 w 2046419"/>
                <a:gd name="connsiteY17" fmla="*/ 1682487 h 2398330"/>
                <a:gd name="connsiteX18" fmla="*/ 1141510 w 2046419"/>
                <a:gd name="connsiteY18" fmla="*/ 1635752 h 2398330"/>
                <a:gd name="connsiteX19" fmla="*/ 1122222 w 2046419"/>
                <a:gd name="connsiteY19" fmla="*/ 1609789 h 2398330"/>
                <a:gd name="connsiteX20" fmla="*/ 1097742 w 2046419"/>
                <a:gd name="connsiteY20" fmla="*/ 1601629 h 2398330"/>
                <a:gd name="connsiteX21" fmla="*/ 784697 w 2046419"/>
                <a:gd name="connsiteY21" fmla="*/ 1601629 h 2398330"/>
                <a:gd name="connsiteX22" fmla="*/ 784697 w 2046419"/>
                <a:gd name="connsiteY22" fmla="*/ 15628 h 239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46419" h="2398330">
                  <a:moveTo>
                    <a:pt x="395986" y="352414"/>
                  </a:moveTo>
                  <a:lnTo>
                    <a:pt x="395987" y="879025"/>
                  </a:lnTo>
                  <a:lnTo>
                    <a:pt x="0" y="535520"/>
                  </a:lnTo>
                  <a:lnTo>
                    <a:pt x="12468" y="542690"/>
                  </a:lnTo>
                  <a:cubicBezTo>
                    <a:pt x="18154" y="544173"/>
                    <a:pt x="24585" y="544297"/>
                    <a:pt x="31755" y="543060"/>
                  </a:cubicBezTo>
                  <a:cubicBezTo>
                    <a:pt x="46097" y="540588"/>
                    <a:pt x="64642" y="533911"/>
                    <a:pt x="87391" y="523032"/>
                  </a:cubicBezTo>
                  <a:close/>
                  <a:moveTo>
                    <a:pt x="780529" y="0"/>
                  </a:moveTo>
                  <a:lnTo>
                    <a:pt x="2046419" y="1098117"/>
                  </a:lnTo>
                  <a:lnTo>
                    <a:pt x="2046419" y="2398330"/>
                  </a:lnTo>
                  <a:lnTo>
                    <a:pt x="599559" y="2398330"/>
                  </a:lnTo>
                  <a:lnTo>
                    <a:pt x="22023" y="1897337"/>
                  </a:lnTo>
                  <a:lnTo>
                    <a:pt x="38430" y="1902806"/>
                  </a:lnTo>
                  <a:lnTo>
                    <a:pt x="1097742" y="1902806"/>
                  </a:lnTo>
                  <a:cubicBezTo>
                    <a:pt x="1106644" y="1902806"/>
                    <a:pt x="1114557" y="1900333"/>
                    <a:pt x="1121481" y="1895388"/>
                  </a:cubicBezTo>
                  <a:cubicBezTo>
                    <a:pt x="1128404" y="1890442"/>
                    <a:pt x="1134586" y="1882282"/>
                    <a:pt x="1140026" y="1870908"/>
                  </a:cubicBezTo>
                  <a:cubicBezTo>
                    <a:pt x="1145466" y="1859533"/>
                    <a:pt x="1149670" y="1844202"/>
                    <a:pt x="1152637" y="1824915"/>
                  </a:cubicBezTo>
                  <a:cubicBezTo>
                    <a:pt x="1155604" y="1805628"/>
                    <a:pt x="1157088" y="1782137"/>
                    <a:pt x="1157088" y="1754443"/>
                  </a:cubicBezTo>
                  <a:cubicBezTo>
                    <a:pt x="1157088" y="1725759"/>
                    <a:pt x="1155851" y="1701774"/>
                    <a:pt x="1153379" y="1682487"/>
                  </a:cubicBezTo>
                  <a:cubicBezTo>
                    <a:pt x="1150906" y="1663199"/>
                    <a:pt x="1146950" y="1647621"/>
                    <a:pt x="1141510" y="1635752"/>
                  </a:cubicBezTo>
                  <a:cubicBezTo>
                    <a:pt x="1136070" y="1623883"/>
                    <a:pt x="1129641" y="1615229"/>
                    <a:pt x="1122222" y="1609789"/>
                  </a:cubicBezTo>
                  <a:cubicBezTo>
                    <a:pt x="1114804" y="1604349"/>
                    <a:pt x="1106644" y="1601629"/>
                    <a:pt x="1097742" y="1601629"/>
                  </a:cubicBezTo>
                  <a:lnTo>
                    <a:pt x="784697" y="1601629"/>
                  </a:lnTo>
                  <a:lnTo>
                    <a:pt x="784697" y="15628"/>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1" name="Title 5">
            <a:extLst>
              <a:ext uri="{FF2B5EF4-FFF2-40B4-BE49-F238E27FC236}">
                <a16:creationId xmlns:a16="http://schemas.microsoft.com/office/drawing/2014/main" id="{F3F9C724-394D-44E0-BF4F-1ABFA91E7449}"/>
              </a:ext>
            </a:extLst>
          </p:cNvPr>
          <p:cNvSpPr txBox="1">
            <a:spLocks/>
          </p:cNvSpPr>
          <p:nvPr/>
        </p:nvSpPr>
        <p:spPr>
          <a:xfrm>
            <a:off x="152400" y="304206"/>
            <a:ext cx="4647456" cy="892546"/>
          </a:xfrm>
          <a:prstGeom prst="rect">
            <a:avLst/>
          </a:prstGeom>
          <a:noFill/>
        </p:spPr>
        <p:txBody>
          <a:bodyPr anchor="ctr">
            <a:norm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fr-FR" sz="4000" dirty="0">
                <a:solidFill>
                  <a:srgbClr val="49CEEF"/>
                </a:solidFill>
              </a:rPr>
              <a:t>Approche proposée</a:t>
            </a:r>
          </a:p>
        </p:txBody>
      </p:sp>
      <p:sp>
        <p:nvSpPr>
          <p:cNvPr id="13" name="ZoneTexte 12">
            <a:extLst>
              <a:ext uri="{FF2B5EF4-FFF2-40B4-BE49-F238E27FC236}">
                <a16:creationId xmlns:a16="http://schemas.microsoft.com/office/drawing/2014/main" id="{753CEADB-D2B0-4D58-8CEA-01753B554360}"/>
              </a:ext>
            </a:extLst>
          </p:cNvPr>
          <p:cNvSpPr txBox="1"/>
          <p:nvPr/>
        </p:nvSpPr>
        <p:spPr>
          <a:xfrm>
            <a:off x="479376" y="1916832"/>
            <a:ext cx="4213013"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smtClean="0">
                <a:solidFill>
                  <a:schemeClr val="bg2">
                    <a:lumMod val="50000"/>
                  </a:schemeClr>
                </a:solidFill>
                <a:latin typeface="Times New Roman" panose="02020603050405020304" pitchFamily="18" charset="0"/>
                <a:cs typeface="Times New Roman" panose="02020603050405020304" pitchFamily="18" charset="0"/>
              </a:rPr>
              <a:t>Schéma globale de fonctionnement :</a:t>
            </a:r>
            <a:endParaRPr lang="fr-FR" sz="2000"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488" y="2585811"/>
            <a:ext cx="8658225" cy="3209925"/>
          </a:xfrm>
          <a:prstGeom prst="rect">
            <a:avLst/>
          </a:prstGeom>
        </p:spPr>
      </p:pic>
    </p:spTree>
    <p:extLst>
      <p:ext uri="{BB962C8B-B14F-4D97-AF65-F5344CB8AC3E}">
        <p14:creationId xmlns:p14="http://schemas.microsoft.com/office/powerpoint/2010/main" val="1195288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SHOWEET-CORP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DARK PRO">
      <a:dk1>
        <a:srgbClr val="25252B"/>
      </a:dk1>
      <a:lt1>
        <a:sysClr val="window" lastClr="FFFFFF"/>
      </a:lt1>
      <a:dk2>
        <a:srgbClr val="404152"/>
      </a:dk2>
      <a:lt2>
        <a:srgbClr val="E7E6E6"/>
      </a:lt2>
      <a:accent1>
        <a:srgbClr val="08CF96"/>
      </a:accent1>
      <a:accent2>
        <a:srgbClr val="FDEF54"/>
      </a:accent2>
      <a:accent3>
        <a:srgbClr val="3598FE"/>
      </a:accent3>
      <a:accent4>
        <a:srgbClr val="EF3C77"/>
      </a:accent4>
      <a:accent5>
        <a:srgbClr val="FF9933"/>
      </a:accent5>
      <a:accent6>
        <a:srgbClr val="08CF96"/>
      </a:accent6>
      <a:hlink>
        <a:srgbClr val="08CF96"/>
      </a:hlink>
      <a:folHlink>
        <a:srgbClr val="08CF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82584</TotalTime>
  <Words>767</Words>
  <Application>Microsoft Office PowerPoint</Application>
  <PresentationFormat>Grand écran</PresentationFormat>
  <Paragraphs>112</Paragraphs>
  <Slides>19</Slides>
  <Notes>1</Notes>
  <HiddenSlides>0</HiddenSlides>
  <MMClips>0</MMClips>
  <ScaleCrop>false</ScaleCrop>
  <HeadingPairs>
    <vt:vector size="6" baseType="variant">
      <vt:variant>
        <vt:lpstr>Polices utilisées</vt:lpstr>
      </vt:variant>
      <vt:variant>
        <vt:i4>10</vt:i4>
      </vt:variant>
      <vt:variant>
        <vt:lpstr>Thème</vt:lpstr>
      </vt:variant>
      <vt:variant>
        <vt:i4>3</vt:i4>
      </vt:variant>
      <vt:variant>
        <vt:lpstr>Titres des diapositives</vt:lpstr>
      </vt:variant>
      <vt:variant>
        <vt:i4>19</vt:i4>
      </vt:variant>
    </vt:vector>
  </HeadingPairs>
  <TitlesOfParts>
    <vt:vector size="32" baseType="lpstr">
      <vt:lpstr>Adobe Arabic</vt:lpstr>
      <vt:lpstr>Arial</vt:lpstr>
      <vt:lpstr>Arial Black</vt:lpstr>
      <vt:lpstr>Calibri</vt:lpstr>
      <vt:lpstr>Calibri Light</vt:lpstr>
      <vt:lpstr>Copperplate Gothic Bold</vt:lpstr>
      <vt:lpstr>Gill Sans</vt:lpstr>
      <vt:lpstr>Open Sans</vt:lpstr>
      <vt:lpstr>Times New Roman</vt:lpstr>
      <vt:lpstr>Wingdings</vt:lpstr>
      <vt:lpstr>SHOWEET-CORPO</vt:lpstr>
      <vt:lpstr>Showeet theme</vt:lpstr>
      <vt:lpstr>showeet</vt:lpstr>
      <vt:lpstr>Monte Carlo Q-learning for General Game Playing</vt:lpstr>
      <vt:lpstr>Présentation PowerPoint</vt:lpstr>
      <vt:lpstr>Problématique</vt:lpstr>
      <vt:lpstr>Présentation PowerPoint</vt:lpstr>
      <vt:lpstr>Concepts de base</vt:lpstr>
      <vt:lpstr>Présentation PowerPoint</vt:lpstr>
      <vt:lpstr>Présentation PowerPoint</vt:lpstr>
      <vt:lpstr>Approche proposée</vt:lpstr>
      <vt:lpstr>Présentation PowerPoint</vt:lpstr>
      <vt:lpstr>Présentation PowerPoint</vt:lpstr>
      <vt:lpstr>Présentation PowerPoint</vt:lpstr>
      <vt:lpstr>Présentation PowerPoint</vt:lpstr>
      <vt:lpstr>algorithmes</vt:lpstr>
      <vt:lpstr>Présentation PowerPoint</vt:lpstr>
      <vt:lpstr>Présentation PowerPoint</vt:lpstr>
      <vt:lpstr>Présentation PowerPoint</vt:lpstr>
      <vt:lpstr>Conclusion</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 - PowerPoint Template</dc:title>
  <dc:creator>showeet.com</dc:creator>
  <dc:description>© Copyright Showeet.com</dc:description>
  <cp:lastModifiedBy>Tarek Mebrouk</cp:lastModifiedBy>
  <cp:revision>648</cp:revision>
  <dcterms:created xsi:type="dcterms:W3CDTF">2011-05-09T14:18:21Z</dcterms:created>
  <dcterms:modified xsi:type="dcterms:W3CDTF">2022-01-26T21:33:30Z</dcterms:modified>
  <cp:category>Templates</cp:category>
</cp:coreProperties>
</file>