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24-01-13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Modulo de Cotizaciones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243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L" b="1" dirty="0"/>
              <a:t>Ingresada</a:t>
            </a:r>
            <a:r>
              <a:rPr lang="es-CL" dirty="0"/>
              <a:t>: </a:t>
            </a:r>
            <a:r>
              <a:rPr lang="es-CL" dirty="0" smtClean="0"/>
              <a:t>Cuando </a:t>
            </a:r>
            <a:r>
              <a:rPr lang="es-CL" dirty="0"/>
              <a:t>el </a:t>
            </a:r>
            <a:r>
              <a:rPr lang="es-CL" dirty="0" smtClean="0"/>
              <a:t>area comercial </a:t>
            </a:r>
            <a:r>
              <a:rPr lang="es-CL" dirty="0"/>
              <a:t>ingresa la </a:t>
            </a:r>
            <a:r>
              <a:rPr lang="es-CL" dirty="0" smtClean="0"/>
              <a:t>Cotización al sistema.</a:t>
            </a:r>
          </a:p>
          <a:p>
            <a:endParaRPr lang="es-CL" dirty="0"/>
          </a:p>
          <a:p>
            <a:r>
              <a:rPr lang="es-CL" b="1" dirty="0"/>
              <a:t>Tarifa ingresada: </a:t>
            </a:r>
            <a:r>
              <a:rPr lang="es-CL" dirty="0"/>
              <a:t>Cuando Yin ingresa la tarifa al sistema.</a:t>
            </a:r>
            <a:br>
              <a:rPr lang="es-CL" dirty="0"/>
            </a:br>
            <a:endParaRPr lang="es-CL" dirty="0"/>
          </a:p>
          <a:p>
            <a:r>
              <a:rPr lang="es-CL" b="1" dirty="0"/>
              <a:t>Enviada al cliente: </a:t>
            </a:r>
            <a:r>
              <a:rPr lang="es-CL" dirty="0"/>
              <a:t>Cuando el </a:t>
            </a:r>
            <a:r>
              <a:rPr lang="es-CL" dirty="0" smtClean="0"/>
              <a:t>área </a:t>
            </a:r>
            <a:r>
              <a:rPr lang="es-CL" dirty="0"/>
              <a:t>comercial o Yin </a:t>
            </a:r>
            <a:r>
              <a:rPr lang="es-CL" dirty="0" smtClean="0"/>
              <a:t>envían la cotización al cliente.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  <a:p>
            <a:r>
              <a:rPr lang="es-CL" b="1" dirty="0" smtClean="0"/>
              <a:t>Ganada:</a:t>
            </a:r>
            <a:r>
              <a:rPr lang="es-CL" b="1" dirty="0"/>
              <a:t> </a:t>
            </a:r>
            <a:r>
              <a:rPr lang="es-CL" dirty="0"/>
              <a:t>Cuando </a:t>
            </a:r>
            <a:r>
              <a:rPr lang="es-CL" dirty="0" smtClean="0"/>
              <a:t>el cliente acepta la cotización.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  <a:p>
            <a:r>
              <a:rPr lang="es-CL" b="1" dirty="0"/>
              <a:t>Cerrado Sin </a:t>
            </a:r>
            <a:r>
              <a:rPr lang="es-CL" b="1" dirty="0" err="1"/>
              <a:t>feedback</a:t>
            </a:r>
            <a:r>
              <a:rPr lang="es-CL" b="1" dirty="0"/>
              <a:t>: </a:t>
            </a:r>
            <a:r>
              <a:rPr lang="es-CL" dirty="0"/>
              <a:t>Cuando el cliente no respondió </a:t>
            </a:r>
            <a:r>
              <a:rPr lang="es-CL" dirty="0" smtClean="0"/>
              <a:t>después</a:t>
            </a:r>
            <a:r>
              <a:rPr lang="es-CL" dirty="0"/>
              <a:t> de un tiempo, se debe cerrar con este </a:t>
            </a:r>
            <a:r>
              <a:rPr lang="es-CL" dirty="0" smtClean="0"/>
              <a:t>estado.</a:t>
            </a:r>
          </a:p>
          <a:p>
            <a:endParaRPr lang="es-CL" dirty="0"/>
          </a:p>
          <a:p>
            <a:r>
              <a:rPr lang="es-CL" b="1" dirty="0" smtClean="0"/>
              <a:t>Rechazado </a:t>
            </a:r>
            <a:r>
              <a:rPr lang="es-CL" b="1" dirty="0"/>
              <a:t>por cliente: </a:t>
            </a:r>
            <a:r>
              <a:rPr lang="es-CL" dirty="0"/>
              <a:t>Este es por que el cliente rechazo la tarifa, </a:t>
            </a:r>
            <a:r>
              <a:rPr lang="es-CL" dirty="0" smtClean="0"/>
              <a:t>en este estado se puedo volver el proceso para ingresar una nueva tarifa y así poder enviarle una nueva cotización al cliente.</a:t>
            </a:r>
          </a:p>
          <a:p>
            <a:endParaRPr lang="es-CL" b="1" dirty="0" smtClean="0"/>
          </a:p>
          <a:p>
            <a:r>
              <a:rPr lang="es-CL" b="1" dirty="0" smtClean="0"/>
              <a:t>Cerrado Rechazado:</a:t>
            </a:r>
            <a:r>
              <a:rPr lang="es-CL" b="1" dirty="0"/>
              <a:t> </a:t>
            </a:r>
            <a:r>
              <a:rPr lang="es-CL" dirty="0" smtClean="0"/>
              <a:t> Cotización perdida con el cliente y </a:t>
            </a:r>
            <a:r>
              <a:rPr lang="es-CL" dirty="0" smtClean="0"/>
              <a:t>sin </a:t>
            </a:r>
            <a:r>
              <a:rPr lang="es-CL" dirty="0" smtClean="0"/>
              <a:t>posibilidad de negociación.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Estados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862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Gestión de cotizaciones: modulo para tener una visión general de todas las cotizaciones ingresadas al sistema.</a:t>
            </a:r>
          </a:p>
          <a:p>
            <a:endParaRPr lang="es-ES" dirty="0" smtClean="0"/>
          </a:p>
          <a:p>
            <a:r>
              <a:rPr lang="es-ES" dirty="0" smtClean="0"/>
              <a:t>Envió de Mails: Enviar correos electrónicos a los responsables cuando se ingrese una cotización o esta cambie de estado.</a:t>
            </a:r>
          </a:p>
          <a:p>
            <a:endParaRPr lang="es-ES" dirty="0" smtClean="0"/>
          </a:p>
          <a:p>
            <a:r>
              <a:rPr lang="es-ES" dirty="0" smtClean="0"/>
              <a:t>Indicadores</a:t>
            </a:r>
            <a:r>
              <a:rPr lang="es-ES" dirty="0"/>
              <a:t>: ya sea de tipo semáforo </a:t>
            </a:r>
            <a:r>
              <a:rPr lang="es-ES" dirty="0" smtClean="0"/>
              <a:t>u otro para </a:t>
            </a:r>
            <a:r>
              <a:rPr lang="es-ES" dirty="0"/>
              <a:t>indicar que tiene tarifas por ingresar o cotizaciones por cerrar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podría incluir una propiedad de la cotización como “cerrado administrativamente” para cuando un área </a:t>
            </a:r>
            <a:r>
              <a:rPr lang="es-ES" dirty="0" smtClean="0"/>
              <a:t>de datos maestros regularice </a:t>
            </a:r>
            <a:r>
              <a:rPr lang="es-ES" dirty="0"/>
              <a:t>los datos de los clientes.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42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 un cliente es nuevo, ¿como saber el correo a cual enviar la cotización?</a:t>
            </a:r>
          </a:p>
          <a:p>
            <a:endParaRPr lang="es-ES" dirty="0" smtClean="0"/>
          </a:p>
          <a:p>
            <a:r>
              <a:rPr lang="es-ES" dirty="0" smtClean="0"/>
              <a:t>Seria bueno incluir el agente al momento de ingresar la tarifa?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5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Filtros y columnas de los módulos</a:t>
            </a:r>
          </a:p>
          <a:p>
            <a:pPr lvl="1"/>
            <a:r>
              <a:rPr lang="es-ES" dirty="0"/>
              <a:t>M</a:t>
            </a:r>
            <a:r>
              <a:rPr lang="es-ES" dirty="0" smtClean="0"/>
              <a:t>is tarifas</a:t>
            </a:r>
          </a:p>
          <a:p>
            <a:pPr lvl="1"/>
            <a:r>
              <a:rPr lang="es-ES" dirty="0" smtClean="0"/>
              <a:t>Mis Cotizaciones</a:t>
            </a:r>
          </a:p>
          <a:p>
            <a:pPr lvl="1"/>
            <a:r>
              <a:rPr lang="es-ES" dirty="0" smtClean="0"/>
              <a:t>Gestión de cotizaciones. </a:t>
            </a:r>
          </a:p>
          <a:p>
            <a:pPr lvl="1"/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Definir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735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146</Words>
  <Application>Microsoft Macintosh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Concourse</vt:lpstr>
      <vt:lpstr>Modulo de Cotizaciones</vt:lpstr>
      <vt:lpstr>Estados </vt:lpstr>
      <vt:lpstr>Propuestas</vt:lpstr>
      <vt:lpstr>Preguntas</vt:lpstr>
      <vt:lpstr>Por Definir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de Cotizaciones</dc:title>
  <dc:creator>Victor Saavedra (ULTRANAV)</dc:creator>
  <cp:lastModifiedBy>Victor Hugo Saavedra</cp:lastModifiedBy>
  <cp:revision>4</cp:revision>
  <dcterms:created xsi:type="dcterms:W3CDTF">2006-08-16T00:00:00Z</dcterms:created>
  <dcterms:modified xsi:type="dcterms:W3CDTF">2013-01-24T23:22:17Z</dcterms:modified>
</cp:coreProperties>
</file>