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sldIdLst>
    <p:sldId id="257" r:id="rId2"/>
  </p:sldIdLst>
  <p:sldSz cx="25603200" cy="36576000"/>
  <p:notesSz cx="6858000" cy="9144000"/>
  <p:defaultTextStyle>
    <a:defPPr>
      <a:defRPr lang="en-US"/>
    </a:defPPr>
    <a:lvl1pPr algn="l" rtl="0" fontAlgn="base">
      <a:spcBef>
        <a:spcPct val="0"/>
      </a:spcBef>
      <a:spcAft>
        <a:spcPct val="0"/>
      </a:spcAft>
      <a:defRPr sz="700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sz="7000"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7000"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7000"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7000" kern="1200">
        <a:solidFill>
          <a:schemeClr val="tx1"/>
        </a:solidFill>
        <a:latin typeface="Arial" panose="020B0604020202020204" pitchFamily="34" charset="0"/>
        <a:ea typeface="+mn-ea"/>
        <a:cs typeface="+mn-cs"/>
      </a:defRPr>
    </a:lvl5pPr>
    <a:lvl6pPr marL="2286000" algn="l" defTabSz="914400" rtl="0" eaLnBrk="1" latinLnBrk="0" hangingPunct="1">
      <a:defRPr sz="7000" kern="1200">
        <a:solidFill>
          <a:schemeClr val="tx1"/>
        </a:solidFill>
        <a:latin typeface="Arial" panose="020B0604020202020204" pitchFamily="34" charset="0"/>
        <a:ea typeface="+mn-ea"/>
        <a:cs typeface="+mn-cs"/>
      </a:defRPr>
    </a:lvl6pPr>
    <a:lvl7pPr marL="2743200" algn="l" defTabSz="914400" rtl="0" eaLnBrk="1" latinLnBrk="0" hangingPunct="1">
      <a:defRPr sz="7000" kern="1200">
        <a:solidFill>
          <a:schemeClr val="tx1"/>
        </a:solidFill>
        <a:latin typeface="Arial" panose="020B0604020202020204" pitchFamily="34" charset="0"/>
        <a:ea typeface="+mn-ea"/>
        <a:cs typeface="+mn-cs"/>
      </a:defRPr>
    </a:lvl7pPr>
    <a:lvl8pPr marL="3200400" algn="l" defTabSz="914400" rtl="0" eaLnBrk="1" latinLnBrk="0" hangingPunct="1">
      <a:defRPr sz="7000" kern="1200">
        <a:solidFill>
          <a:schemeClr val="tx1"/>
        </a:solidFill>
        <a:latin typeface="Arial" panose="020B0604020202020204" pitchFamily="34" charset="0"/>
        <a:ea typeface="+mn-ea"/>
        <a:cs typeface="+mn-cs"/>
      </a:defRPr>
    </a:lvl8pPr>
    <a:lvl9pPr marL="3657600" algn="l" defTabSz="914400" rtl="0" eaLnBrk="1" latinLnBrk="0" hangingPunct="1">
      <a:defRPr sz="70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11520">
          <p15:clr>
            <a:srgbClr val="A4A3A4"/>
          </p15:clr>
        </p15:guide>
        <p15:guide id="2" pos="806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08F37"/>
    <a:srgbClr val="00FF00"/>
    <a:srgbClr val="00CC00"/>
    <a:srgbClr val="FFFF00"/>
    <a:srgbClr val="3366FF"/>
    <a:srgbClr val="B8F4AA"/>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987ED3-D706-468E-A297-C30A57508B27}" v="1715" dt="2023-01-23T16:02:12.792"/>
    <p1510:client id="{5AF711FE-A11A-42AC-AC14-D835D0CA4111}" v="245" dt="2023-01-23T16:54:30.850"/>
    <p1510:client id="{A05C855E-8DFD-445C-A4F2-C6EE5B5032B2}" v="200" dt="2023-01-23T17:44:14.4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2121" autoAdjust="0"/>
    <p:restoredTop sz="96420" autoAdjust="0"/>
  </p:normalViewPr>
  <p:slideViewPr>
    <p:cSldViewPr snapToGrid="0">
      <p:cViewPr>
        <p:scale>
          <a:sx n="33" d="100"/>
          <a:sy n="33" d="100"/>
        </p:scale>
        <p:origin x="816" y="-70"/>
      </p:cViewPr>
      <p:guideLst>
        <p:guide orient="horz" pos="11520"/>
        <p:guide pos="8064"/>
      </p:guideLst>
    </p:cSldViewPr>
  </p:slideViewPr>
  <p:outlineViewPr>
    <p:cViewPr>
      <p:scale>
        <a:sx n="33" d="100"/>
        <a:sy n="33" d="100"/>
      </p:scale>
      <p:origin x="0" y="0"/>
    </p:cViewPr>
  </p:outlineViewPr>
  <p:notesTextViewPr>
    <p:cViewPr>
      <p:scale>
        <a:sx n="100" d="100"/>
        <a:sy n="100" d="100"/>
      </p:scale>
      <p:origin x="0" y="0"/>
    </p:cViewPr>
  </p:notesTextViewPr>
  <p:gridSpacing cx="76198" cy="7619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609BDC2A-7CB7-91FE-0E99-55D4DD444136}"/>
              </a:ext>
            </a:extLst>
          </p:cNvPr>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atin typeface="Arial" panose="020B0604020202020204" pitchFamily="34" charset="0"/>
                <a:cs typeface="Arial" panose="020B0604020202020204" pitchFamily="34" charset="0"/>
              </a:defRPr>
            </a:lvl1pPr>
          </a:lstStyle>
          <a:p>
            <a:pPr>
              <a:defRPr/>
            </a:pPr>
            <a:endParaRPr lang="en-US"/>
          </a:p>
        </p:txBody>
      </p:sp>
      <p:sp>
        <p:nvSpPr>
          <p:cNvPr id="3075" name="Rectangle 3">
            <a:extLst>
              <a:ext uri="{FF2B5EF4-FFF2-40B4-BE49-F238E27FC236}">
                <a16:creationId xmlns:a16="http://schemas.microsoft.com/office/drawing/2014/main" id="{65A514C9-D1CC-592C-70A8-217B2A2D443E}"/>
              </a:ext>
            </a:extLst>
          </p:cNvPr>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atin typeface="Arial" panose="020B0604020202020204" pitchFamily="34" charset="0"/>
                <a:cs typeface="Arial" panose="020B0604020202020204" pitchFamily="34" charset="0"/>
              </a:defRPr>
            </a:lvl1pPr>
          </a:lstStyle>
          <a:p>
            <a:pPr>
              <a:defRPr/>
            </a:pPr>
            <a:endParaRPr lang="en-US"/>
          </a:p>
        </p:txBody>
      </p:sp>
      <p:sp>
        <p:nvSpPr>
          <p:cNvPr id="2052" name="Rectangle 4">
            <a:extLst>
              <a:ext uri="{FF2B5EF4-FFF2-40B4-BE49-F238E27FC236}">
                <a16:creationId xmlns:a16="http://schemas.microsoft.com/office/drawing/2014/main" id="{FAF2A88B-7705-F9C8-8704-9D131400DE15}"/>
              </a:ext>
            </a:extLst>
          </p:cNvPr>
          <p:cNvSpPr>
            <a:spLocks noGrp="1" noRot="1" noChangeAspect="1" noChangeArrowheads="1" noTextEdit="1"/>
          </p:cNvSpPr>
          <p:nvPr>
            <p:ph type="sldImg" idx="4294967295"/>
          </p:nvPr>
        </p:nvSpPr>
        <p:spPr bwMode="auto">
          <a:xfrm>
            <a:off x="2228850" y="685800"/>
            <a:ext cx="24003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AED13021-7D78-683A-05E5-89D13DE31B42}"/>
              </a:ext>
            </a:extLst>
          </p:cNvPr>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a:extLst>
              <a:ext uri="{FF2B5EF4-FFF2-40B4-BE49-F238E27FC236}">
                <a16:creationId xmlns:a16="http://schemas.microsoft.com/office/drawing/2014/main" id="{2FE9306C-EB16-2BAE-D12F-91CE7DCAF933}"/>
              </a:ext>
            </a:extLst>
          </p:cNvPr>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Arial" panose="020B0604020202020204" pitchFamily="34" charset="0"/>
                <a:cs typeface="Arial" panose="020B0604020202020204" pitchFamily="34" charset="0"/>
              </a:defRPr>
            </a:lvl1pPr>
          </a:lstStyle>
          <a:p>
            <a:pPr>
              <a:defRPr/>
            </a:pPr>
            <a:endParaRPr lang="en-US"/>
          </a:p>
        </p:txBody>
      </p:sp>
      <p:sp>
        <p:nvSpPr>
          <p:cNvPr id="3079" name="Rectangle 7">
            <a:extLst>
              <a:ext uri="{FF2B5EF4-FFF2-40B4-BE49-F238E27FC236}">
                <a16:creationId xmlns:a16="http://schemas.microsoft.com/office/drawing/2014/main" id="{9B935BEF-B552-7F1A-AF5B-71977C14E5F8}"/>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prstTxWarp prst="textNoShape">
              <a:avLst/>
            </a:prstTxWarp>
          </a:bodyPr>
          <a:lstStyle>
            <a:lvl1pPr algn="r">
              <a:defRPr sz="1200"/>
            </a:lvl1pPr>
          </a:lstStyle>
          <a:p>
            <a:fld id="{33380C7C-FFE8-481E-A312-EC57FECC645A}"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7">
            <a:extLst>
              <a:ext uri="{FF2B5EF4-FFF2-40B4-BE49-F238E27FC236}">
                <a16:creationId xmlns:a16="http://schemas.microsoft.com/office/drawing/2014/main" id="{935E0C68-202A-C36F-9960-96A15EB7B08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14EAC494-EC89-40A7-99D7-D3F39BD1A087}" type="slidenum">
              <a:rPr lang="en-US" altLang="en-US"/>
              <a:pPr/>
              <a:t>1</a:t>
            </a:fld>
            <a:endParaRPr lang="en-US" altLang="en-US"/>
          </a:p>
        </p:txBody>
      </p:sp>
      <p:sp>
        <p:nvSpPr>
          <p:cNvPr id="4098" name="Rectangle 2">
            <a:extLst>
              <a:ext uri="{FF2B5EF4-FFF2-40B4-BE49-F238E27FC236}">
                <a16:creationId xmlns:a16="http://schemas.microsoft.com/office/drawing/2014/main" id="{677BA00B-0D36-044B-A758-3BD6ED30BD97}"/>
              </a:ext>
            </a:extLst>
          </p:cNvPr>
          <p:cNvSpPr>
            <a:spLocks noGrp="1" noRot="1" noChangeAspect="1" noChangeArrowheads="1" noTextEdit="1"/>
          </p:cNvSpPr>
          <p:nvPr>
            <p:ph type="sldImg" idx="4294967295"/>
          </p:nvPr>
        </p:nvSpPr>
        <p:spPr>
          <a:ln/>
        </p:spPr>
      </p:sp>
      <p:sp>
        <p:nvSpPr>
          <p:cNvPr id="4099" name="Rectangle 3">
            <a:extLst>
              <a:ext uri="{FF2B5EF4-FFF2-40B4-BE49-F238E27FC236}">
                <a16:creationId xmlns:a16="http://schemas.microsoft.com/office/drawing/2014/main" id="{0B430469-D0D3-C6AF-3D2B-086090DD3CA5}"/>
              </a:ext>
            </a:extLst>
          </p:cNvPr>
          <p:cNvSpPr>
            <a:spLocks noGrp="1" noChangeArrowheads="1"/>
          </p:cNvSpPr>
          <p:nvPr>
            <p:ph type="body" idx="4294967295"/>
          </p:nvPr>
        </p:nvSpPr>
        <p:spPr/>
        <p:txBody>
          <a:bodyPr>
            <a:prstTxWarp prst="textNoShape">
              <a:avLst/>
            </a:prstTxWarp>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20875" y="11361738"/>
            <a:ext cx="21761450" cy="7840662"/>
          </a:xfrm>
        </p:spPr>
        <p:txBody>
          <a:bodyPr/>
          <a:lstStyle/>
          <a:p>
            <a:r>
              <a:rPr lang="en-US" noProof="1"/>
              <a:t>Click to edit Master title style</a:t>
            </a:r>
          </a:p>
        </p:txBody>
      </p:sp>
      <p:sp>
        <p:nvSpPr>
          <p:cNvPr id="3" name="Subtitle 2"/>
          <p:cNvSpPr>
            <a:spLocks noGrp="1"/>
          </p:cNvSpPr>
          <p:nvPr>
            <p:ph type="subTitle" idx="1"/>
          </p:nvPr>
        </p:nvSpPr>
        <p:spPr>
          <a:xfrm>
            <a:off x="3840163" y="20726400"/>
            <a:ext cx="17922875" cy="93472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noProof="1"/>
              <a:t>Click to edit Master subtitle style</a:t>
            </a:r>
          </a:p>
        </p:txBody>
      </p:sp>
      <p:sp>
        <p:nvSpPr>
          <p:cNvPr id="4" name="Rectangle 4">
            <a:extLst>
              <a:ext uri="{FF2B5EF4-FFF2-40B4-BE49-F238E27FC236}">
                <a16:creationId xmlns:a16="http://schemas.microsoft.com/office/drawing/2014/main" id="{DEF9680C-3F62-816C-DC76-06CF18E1EC71}"/>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AA0D2939-E5D8-9B4E-6E99-A9C72E78B85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69AB58CA-0D2B-FDCC-9574-D3A87EB8DF25}"/>
              </a:ext>
            </a:extLst>
          </p:cNvPr>
          <p:cNvSpPr>
            <a:spLocks noGrp="1" noChangeArrowheads="1"/>
          </p:cNvSpPr>
          <p:nvPr>
            <p:ph type="sldNum" sz="quarter" idx="12"/>
          </p:nvPr>
        </p:nvSpPr>
        <p:spPr>
          <a:ln/>
        </p:spPr>
        <p:txBody>
          <a:bodyPr/>
          <a:lstStyle>
            <a:lvl1pPr>
              <a:defRPr/>
            </a:lvl1pPr>
          </a:lstStyle>
          <a:p>
            <a:fld id="{52A839D9-E634-4038-A83D-4BC3CA5EC4FF}" type="slidenum">
              <a:rPr lang="en-US" altLang="en-US"/>
              <a:pPr/>
              <a:t>‹#›</a:t>
            </a:fld>
            <a:endParaRPr lang="en-US" altLang="en-US"/>
          </a:p>
        </p:txBody>
      </p:sp>
    </p:spTree>
    <p:extLst>
      <p:ext uri="{BB962C8B-B14F-4D97-AF65-F5344CB8AC3E}">
        <p14:creationId xmlns:p14="http://schemas.microsoft.com/office/powerpoint/2010/main" val="366475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Vertical Text Placeholder 2"/>
          <p:cNvSpPr>
            <a:spLocks noGrp="1"/>
          </p:cNvSpPr>
          <p:nvPr>
            <p:ph type="body" orient="vert" idx="1"/>
          </p:nvPr>
        </p:nvSpPr>
        <p:spPr/>
        <p:txBody>
          <a:bodyPr vert="eaVert"/>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Rectangle 4">
            <a:extLst>
              <a:ext uri="{FF2B5EF4-FFF2-40B4-BE49-F238E27FC236}">
                <a16:creationId xmlns:a16="http://schemas.microsoft.com/office/drawing/2014/main" id="{440C3CE6-E216-4F68-7142-EB5306747EB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D7E76393-A115-6DBE-3460-BFA54A77134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B08483CC-3B61-0B45-3853-1E949D50DB1F}"/>
              </a:ext>
            </a:extLst>
          </p:cNvPr>
          <p:cNvSpPr>
            <a:spLocks noGrp="1" noChangeArrowheads="1"/>
          </p:cNvSpPr>
          <p:nvPr>
            <p:ph type="sldNum" sz="quarter" idx="12"/>
          </p:nvPr>
        </p:nvSpPr>
        <p:spPr>
          <a:ln/>
        </p:spPr>
        <p:txBody>
          <a:bodyPr/>
          <a:lstStyle>
            <a:lvl1pPr>
              <a:defRPr/>
            </a:lvl1pPr>
          </a:lstStyle>
          <a:p>
            <a:fld id="{E47F0B07-E976-4AE2-82B1-BFA20F5ADF58}" type="slidenum">
              <a:rPr lang="en-US" altLang="en-US"/>
              <a:pPr/>
              <a:t>‹#›</a:t>
            </a:fld>
            <a:endParaRPr lang="en-US" altLang="en-US"/>
          </a:p>
        </p:txBody>
      </p:sp>
    </p:spTree>
    <p:extLst>
      <p:ext uri="{BB962C8B-B14F-4D97-AF65-F5344CB8AC3E}">
        <p14:creationId xmlns:p14="http://schemas.microsoft.com/office/powerpoint/2010/main" val="2985210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8562638" y="1465263"/>
            <a:ext cx="5761037" cy="31207075"/>
          </a:xfrm>
        </p:spPr>
        <p:txBody>
          <a:bodyPr vert="eaVert"/>
          <a:lstStyle/>
          <a:p>
            <a:r>
              <a:rPr lang="en-US" noProof="1"/>
              <a:t>Click to edit Master title style</a:t>
            </a:r>
          </a:p>
        </p:txBody>
      </p:sp>
      <p:sp>
        <p:nvSpPr>
          <p:cNvPr id="3" name="Vertical Text Placeholder 2"/>
          <p:cNvSpPr>
            <a:spLocks noGrp="1"/>
          </p:cNvSpPr>
          <p:nvPr>
            <p:ph type="body" orient="vert" idx="1"/>
          </p:nvPr>
        </p:nvSpPr>
        <p:spPr>
          <a:xfrm>
            <a:off x="1279525" y="1465263"/>
            <a:ext cx="17130713" cy="31207075"/>
          </a:xfrm>
        </p:spPr>
        <p:txBody>
          <a:bodyPr vert="eaVert"/>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Rectangle 4">
            <a:extLst>
              <a:ext uri="{FF2B5EF4-FFF2-40B4-BE49-F238E27FC236}">
                <a16:creationId xmlns:a16="http://schemas.microsoft.com/office/drawing/2014/main" id="{2E8C795A-8796-454E-F03F-507BD4F3DA3C}"/>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21E1D6B7-F345-6A57-EBCC-9B9577BF813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5C1E485C-9603-3637-38E0-08CF3D9B75C4}"/>
              </a:ext>
            </a:extLst>
          </p:cNvPr>
          <p:cNvSpPr>
            <a:spLocks noGrp="1" noChangeArrowheads="1"/>
          </p:cNvSpPr>
          <p:nvPr>
            <p:ph type="sldNum" sz="quarter" idx="12"/>
          </p:nvPr>
        </p:nvSpPr>
        <p:spPr>
          <a:ln/>
        </p:spPr>
        <p:txBody>
          <a:bodyPr/>
          <a:lstStyle>
            <a:lvl1pPr>
              <a:defRPr/>
            </a:lvl1pPr>
          </a:lstStyle>
          <a:p>
            <a:fld id="{97831064-C4FC-4739-9ADE-C5213E15EA39}" type="slidenum">
              <a:rPr lang="en-US" altLang="en-US"/>
              <a:pPr/>
              <a:t>‹#›</a:t>
            </a:fld>
            <a:endParaRPr lang="en-US" altLang="en-US"/>
          </a:p>
        </p:txBody>
      </p:sp>
    </p:spTree>
    <p:extLst>
      <p:ext uri="{BB962C8B-B14F-4D97-AF65-F5344CB8AC3E}">
        <p14:creationId xmlns:p14="http://schemas.microsoft.com/office/powerpoint/2010/main" val="3733032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Content Placeholder 2"/>
          <p:cNvSpPr>
            <a:spLocks noGrp="1"/>
          </p:cNvSpPr>
          <p:nvPr>
            <p:ph idx="1"/>
          </p:nvPr>
        </p:nvSpPr>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Rectangle 4">
            <a:extLst>
              <a:ext uri="{FF2B5EF4-FFF2-40B4-BE49-F238E27FC236}">
                <a16:creationId xmlns:a16="http://schemas.microsoft.com/office/drawing/2014/main" id="{E69648D2-65CD-B069-7B6F-AB516E94985A}"/>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95E6C146-DF0B-F0FC-DB25-6687FA7E570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F111DFE0-E2EC-D8CC-9BA4-384F6CDED7BF}"/>
              </a:ext>
            </a:extLst>
          </p:cNvPr>
          <p:cNvSpPr>
            <a:spLocks noGrp="1" noChangeArrowheads="1"/>
          </p:cNvSpPr>
          <p:nvPr>
            <p:ph type="sldNum" sz="quarter" idx="12"/>
          </p:nvPr>
        </p:nvSpPr>
        <p:spPr>
          <a:ln/>
        </p:spPr>
        <p:txBody>
          <a:bodyPr/>
          <a:lstStyle>
            <a:lvl1pPr>
              <a:defRPr/>
            </a:lvl1pPr>
          </a:lstStyle>
          <a:p>
            <a:fld id="{4AF2DEF8-C931-423B-B991-49C0FD6D257A}" type="slidenum">
              <a:rPr lang="en-US" altLang="en-US"/>
              <a:pPr/>
              <a:t>‹#›</a:t>
            </a:fld>
            <a:endParaRPr lang="en-US" altLang="en-US"/>
          </a:p>
        </p:txBody>
      </p:sp>
    </p:spTree>
    <p:extLst>
      <p:ext uri="{BB962C8B-B14F-4D97-AF65-F5344CB8AC3E}">
        <p14:creationId xmlns:p14="http://schemas.microsoft.com/office/powerpoint/2010/main" val="2653122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22475" y="23502938"/>
            <a:ext cx="21763038" cy="7264400"/>
          </a:xfrm>
        </p:spPr>
        <p:txBody>
          <a:bodyPr anchor="t"/>
          <a:lstStyle>
            <a:lvl1pPr algn="l">
              <a:defRPr sz="4000" b="1" cap="all"/>
            </a:lvl1pPr>
          </a:lstStyle>
          <a:p>
            <a:r>
              <a:rPr lang="en-US" noProof="1"/>
              <a:t>Click to edit Master title style</a:t>
            </a:r>
          </a:p>
        </p:txBody>
      </p:sp>
      <p:sp>
        <p:nvSpPr>
          <p:cNvPr id="3" name="Text Placeholder 2"/>
          <p:cNvSpPr>
            <a:spLocks noGrp="1"/>
          </p:cNvSpPr>
          <p:nvPr>
            <p:ph type="body" idx="1"/>
          </p:nvPr>
        </p:nvSpPr>
        <p:spPr>
          <a:xfrm>
            <a:off x="2022475" y="15501938"/>
            <a:ext cx="21763038" cy="80010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noProof="1"/>
              <a:t>Click to edit Master text styles</a:t>
            </a:r>
          </a:p>
        </p:txBody>
      </p:sp>
      <p:sp>
        <p:nvSpPr>
          <p:cNvPr id="4" name="Rectangle 4">
            <a:extLst>
              <a:ext uri="{FF2B5EF4-FFF2-40B4-BE49-F238E27FC236}">
                <a16:creationId xmlns:a16="http://schemas.microsoft.com/office/drawing/2014/main" id="{9963BE16-64E0-AF64-DA09-0FB7F13B2943}"/>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2F159489-B6AF-9A96-D5E8-38E9FA649F0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E7F3354F-FA1E-207D-48D2-4F157A5E74E9}"/>
              </a:ext>
            </a:extLst>
          </p:cNvPr>
          <p:cNvSpPr>
            <a:spLocks noGrp="1" noChangeArrowheads="1"/>
          </p:cNvSpPr>
          <p:nvPr>
            <p:ph type="sldNum" sz="quarter" idx="12"/>
          </p:nvPr>
        </p:nvSpPr>
        <p:spPr>
          <a:ln/>
        </p:spPr>
        <p:txBody>
          <a:bodyPr/>
          <a:lstStyle>
            <a:lvl1pPr>
              <a:defRPr/>
            </a:lvl1pPr>
          </a:lstStyle>
          <a:p>
            <a:fld id="{ADEF71CD-ABFC-4C3C-A0BB-1D1486CBAC65}" type="slidenum">
              <a:rPr lang="en-US" altLang="en-US"/>
              <a:pPr/>
              <a:t>‹#›</a:t>
            </a:fld>
            <a:endParaRPr lang="en-US" altLang="en-US"/>
          </a:p>
        </p:txBody>
      </p:sp>
    </p:spTree>
    <p:extLst>
      <p:ext uri="{BB962C8B-B14F-4D97-AF65-F5344CB8AC3E}">
        <p14:creationId xmlns:p14="http://schemas.microsoft.com/office/powerpoint/2010/main" val="3585203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Content Placeholder 2"/>
          <p:cNvSpPr>
            <a:spLocks noGrp="1"/>
          </p:cNvSpPr>
          <p:nvPr>
            <p:ph sz="half" idx="1"/>
          </p:nvPr>
        </p:nvSpPr>
        <p:spPr>
          <a:xfrm>
            <a:off x="1279525" y="8534400"/>
            <a:ext cx="11445875" cy="24137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Content Placeholder 3"/>
          <p:cNvSpPr>
            <a:spLocks noGrp="1"/>
          </p:cNvSpPr>
          <p:nvPr>
            <p:ph sz="half" idx="2"/>
          </p:nvPr>
        </p:nvSpPr>
        <p:spPr>
          <a:xfrm>
            <a:off x="12877800" y="8534400"/>
            <a:ext cx="11445875" cy="24137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5" name="Rectangle 4">
            <a:extLst>
              <a:ext uri="{FF2B5EF4-FFF2-40B4-BE49-F238E27FC236}">
                <a16:creationId xmlns:a16="http://schemas.microsoft.com/office/drawing/2014/main" id="{7F8085DD-E039-5756-177D-41907E1682E0}"/>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97938665-7C27-A226-17DD-3CD44B0B383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5CD8F7C9-B0D1-2F90-55DF-CE919A2BBB29}"/>
              </a:ext>
            </a:extLst>
          </p:cNvPr>
          <p:cNvSpPr>
            <a:spLocks noGrp="1" noChangeArrowheads="1"/>
          </p:cNvSpPr>
          <p:nvPr>
            <p:ph type="sldNum" sz="quarter" idx="12"/>
          </p:nvPr>
        </p:nvSpPr>
        <p:spPr>
          <a:ln/>
        </p:spPr>
        <p:txBody>
          <a:bodyPr/>
          <a:lstStyle>
            <a:lvl1pPr>
              <a:defRPr/>
            </a:lvl1pPr>
          </a:lstStyle>
          <a:p>
            <a:fld id="{88CB8DF5-2472-47CF-8026-8B0FB93C6379}" type="slidenum">
              <a:rPr lang="en-US" altLang="en-US"/>
              <a:pPr/>
              <a:t>‹#›</a:t>
            </a:fld>
            <a:endParaRPr lang="en-US" altLang="en-US"/>
          </a:p>
        </p:txBody>
      </p:sp>
    </p:spTree>
    <p:extLst>
      <p:ext uri="{BB962C8B-B14F-4D97-AF65-F5344CB8AC3E}">
        <p14:creationId xmlns:p14="http://schemas.microsoft.com/office/powerpoint/2010/main" val="3298967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noProof="1"/>
              <a:t>Click to edit Master title style</a:t>
            </a:r>
          </a:p>
        </p:txBody>
      </p:sp>
      <p:sp>
        <p:nvSpPr>
          <p:cNvPr id="3" name="Text Placeholder 2"/>
          <p:cNvSpPr>
            <a:spLocks noGrp="1"/>
          </p:cNvSpPr>
          <p:nvPr>
            <p:ph type="body" idx="1"/>
          </p:nvPr>
        </p:nvSpPr>
        <p:spPr>
          <a:xfrm>
            <a:off x="1279525" y="8186738"/>
            <a:ext cx="11312525" cy="3413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Click to edit Master text styles</a:t>
            </a:r>
          </a:p>
        </p:txBody>
      </p:sp>
      <p:sp>
        <p:nvSpPr>
          <p:cNvPr id="4" name="Content Placeholder 3"/>
          <p:cNvSpPr>
            <a:spLocks noGrp="1"/>
          </p:cNvSpPr>
          <p:nvPr>
            <p:ph sz="half" idx="2"/>
          </p:nvPr>
        </p:nvSpPr>
        <p:spPr>
          <a:xfrm>
            <a:off x="1279525" y="11599863"/>
            <a:ext cx="11312525" cy="210724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5" name="Text Placeholder 4"/>
          <p:cNvSpPr>
            <a:spLocks noGrp="1"/>
          </p:cNvSpPr>
          <p:nvPr>
            <p:ph type="body" sz="quarter" idx="3"/>
          </p:nvPr>
        </p:nvSpPr>
        <p:spPr>
          <a:xfrm>
            <a:off x="13006388" y="8186738"/>
            <a:ext cx="11317287" cy="3413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Click to edit Master text styles</a:t>
            </a:r>
          </a:p>
        </p:txBody>
      </p:sp>
      <p:sp>
        <p:nvSpPr>
          <p:cNvPr id="6" name="Content Placeholder 5"/>
          <p:cNvSpPr>
            <a:spLocks noGrp="1"/>
          </p:cNvSpPr>
          <p:nvPr>
            <p:ph sz="quarter" idx="4"/>
          </p:nvPr>
        </p:nvSpPr>
        <p:spPr>
          <a:xfrm>
            <a:off x="13006388" y="11599863"/>
            <a:ext cx="11317287" cy="210724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7" name="Rectangle 4">
            <a:extLst>
              <a:ext uri="{FF2B5EF4-FFF2-40B4-BE49-F238E27FC236}">
                <a16:creationId xmlns:a16="http://schemas.microsoft.com/office/drawing/2014/main" id="{CAE613DB-DB4B-FA35-57C9-FE47861B6612}"/>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A435E093-7530-0835-BD84-816E76D1873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0121D182-CD0C-FA59-2647-8BBBA0ACE737}"/>
              </a:ext>
            </a:extLst>
          </p:cNvPr>
          <p:cNvSpPr>
            <a:spLocks noGrp="1" noChangeArrowheads="1"/>
          </p:cNvSpPr>
          <p:nvPr>
            <p:ph type="sldNum" sz="quarter" idx="12"/>
          </p:nvPr>
        </p:nvSpPr>
        <p:spPr>
          <a:ln/>
        </p:spPr>
        <p:txBody>
          <a:bodyPr/>
          <a:lstStyle>
            <a:lvl1pPr>
              <a:defRPr/>
            </a:lvl1pPr>
          </a:lstStyle>
          <a:p>
            <a:fld id="{AB9FB27D-FE34-4DFF-94F6-2548481D1E68}" type="slidenum">
              <a:rPr lang="en-US" altLang="en-US"/>
              <a:pPr/>
              <a:t>‹#›</a:t>
            </a:fld>
            <a:endParaRPr lang="en-US" altLang="en-US"/>
          </a:p>
        </p:txBody>
      </p:sp>
    </p:spTree>
    <p:extLst>
      <p:ext uri="{BB962C8B-B14F-4D97-AF65-F5344CB8AC3E}">
        <p14:creationId xmlns:p14="http://schemas.microsoft.com/office/powerpoint/2010/main" val="338805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Rectangle 4">
            <a:extLst>
              <a:ext uri="{FF2B5EF4-FFF2-40B4-BE49-F238E27FC236}">
                <a16:creationId xmlns:a16="http://schemas.microsoft.com/office/drawing/2014/main" id="{7B5767D9-4F8D-9088-5DE4-B53FD07B5913}"/>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EAD72897-ACBA-1667-2AA9-DB8BECEC814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EC65798A-6DC8-8A44-19E9-21A1E0A83DBB}"/>
              </a:ext>
            </a:extLst>
          </p:cNvPr>
          <p:cNvSpPr>
            <a:spLocks noGrp="1" noChangeArrowheads="1"/>
          </p:cNvSpPr>
          <p:nvPr>
            <p:ph type="sldNum" sz="quarter" idx="12"/>
          </p:nvPr>
        </p:nvSpPr>
        <p:spPr>
          <a:ln/>
        </p:spPr>
        <p:txBody>
          <a:bodyPr/>
          <a:lstStyle>
            <a:lvl1pPr>
              <a:defRPr/>
            </a:lvl1pPr>
          </a:lstStyle>
          <a:p>
            <a:fld id="{7146F122-B9CA-4B50-9AE4-6D2F3AE05634}" type="slidenum">
              <a:rPr lang="en-US" altLang="en-US"/>
              <a:pPr/>
              <a:t>‹#›</a:t>
            </a:fld>
            <a:endParaRPr lang="en-US" altLang="en-US"/>
          </a:p>
        </p:txBody>
      </p:sp>
    </p:spTree>
    <p:extLst>
      <p:ext uri="{BB962C8B-B14F-4D97-AF65-F5344CB8AC3E}">
        <p14:creationId xmlns:p14="http://schemas.microsoft.com/office/powerpoint/2010/main" val="39940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554697B-E5FD-BA5F-D6FE-8C6CA11A141F}"/>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5B80D843-7CD5-3903-23D5-76FAF233AFA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9D2C815F-B154-F894-B90A-20C5D730594D}"/>
              </a:ext>
            </a:extLst>
          </p:cNvPr>
          <p:cNvSpPr>
            <a:spLocks noGrp="1" noChangeArrowheads="1"/>
          </p:cNvSpPr>
          <p:nvPr>
            <p:ph type="sldNum" sz="quarter" idx="12"/>
          </p:nvPr>
        </p:nvSpPr>
        <p:spPr>
          <a:ln/>
        </p:spPr>
        <p:txBody>
          <a:bodyPr/>
          <a:lstStyle>
            <a:lvl1pPr>
              <a:defRPr/>
            </a:lvl1pPr>
          </a:lstStyle>
          <a:p>
            <a:fld id="{BCCCFAD8-F7DA-4849-ACEE-AD4B1104F045}" type="slidenum">
              <a:rPr lang="en-US" altLang="en-US"/>
              <a:pPr/>
              <a:t>‹#›</a:t>
            </a:fld>
            <a:endParaRPr lang="en-US" altLang="en-US"/>
          </a:p>
        </p:txBody>
      </p:sp>
    </p:spTree>
    <p:extLst>
      <p:ext uri="{BB962C8B-B14F-4D97-AF65-F5344CB8AC3E}">
        <p14:creationId xmlns:p14="http://schemas.microsoft.com/office/powerpoint/2010/main" val="1304530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79525" y="1455738"/>
            <a:ext cx="8423275" cy="6197600"/>
          </a:xfrm>
        </p:spPr>
        <p:txBody>
          <a:bodyPr anchor="b"/>
          <a:lstStyle>
            <a:lvl1pPr algn="l">
              <a:defRPr sz="2000" b="1"/>
            </a:lvl1pPr>
          </a:lstStyle>
          <a:p>
            <a:r>
              <a:rPr lang="en-US" noProof="1"/>
              <a:t>Click to edit Master title style</a:t>
            </a:r>
          </a:p>
        </p:txBody>
      </p:sp>
      <p:sp>
        <p:nvSpPr>
          <p:cNvPr id="3" name="Content Placeholder 2"/>
          <p:cNvSpPr>
            <a:spLocks noGrp="1"/>
          </p:cNvSpPr>
          <p:nvPr>
            <p:ph idx="1"/>
          </p:nvPr>
        </p:nvSpPr>
        <p:spPr>
          <a:xfrm>
            <a:off x="10010775" y="1455738"/>
            <a:ext cx="14312900" cy="31216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Text Placeholder 3"/>
          <p:cNvSpPr>
            <a:spLocks noGrp="1"/>
          </p:cNvSpPr>
          <p:nvPr>
            <p:ph type="body" sz="half" idx="2"/>
          </p:nvPr>
        </p:nvSpPr>
        <p:spPr>
          <a:xfrm>
            <a:off x="1279525" y="7653338"/>
            <a:ext cx="8423275" cy="25019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1"/>
              <a:t>Click to edit Master text styles</a:t>
            </a:r>
          </a:p>
        </p:txBody>
      </p:sp>
      <p:sp>
        <p:nvSpPr>
          <p:cNvPr id="5" name="Rectangle 4">
            <a:extLst>
              <a:ext uri="{FF2B5EF4-FFF2-40B4-BE49-F238E27FC236}">
                <a16:creationId xmlns:a16="http://schemas.microsoft.com/office/drawing/2014/main" id="{6AEF48B3-9F03-46EA-F391-C24FB866B553}"/>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F98F69BD-CA0D-FF30-2103-FF95B2A3CA8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E744CAB6-5DB3-626A-0EA3-2AC0A3EDDD52}"/>
              </a:ext>
            </a:extLst>
          </p:cNvPr>
          <p:cNvSpPr>
            <a:spLocks noGrp="1" noChangeArrowheads="1"/>
          </p:cNvSpPr>
          <p:nvPr>
            <p:ph type="sldNum" sz="quarter" idx="12"/>
          </p:nvPr>
        </p:nvSpPr>
        <p:spPr>
          <a:ln/>
        </p:spPr>
        <p:txBody>
          <a:bodyPr/>
          <a:lstStyle>
            <a:lvl1pPr>
              <a:defRPr/>
            </a:lvl1pPr>
          </a:lstStyle>
          <a:p>
            <a:fld id="{09B32E31-AAAD-44BD-8099-4F7317A2388D}" type="slidenum">
              <a:rPr lang="en-US" altLang="en-US"/>
              <a:pPr/>
              <a:t>‹#›</a:t>
            </a:fld>
            <a:endParaRPr lang="en-US" altLang="en-US"/>
          </a:p>
        </p:txBody>
      </p:sp>
    </p:spTree>
    <p:extLst>
      <p:ext uri="{BB962C8B-B14F-4D97-AF65-F5344CB8AC3E}">
        <p14:creationId xmlns:p14="http://schemas.microsoft.com/office/powerpoint/2010/main" val="362247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18088" y="25603200"/>
            <a:ext cx="15362237" cy="3022600"/>
          </a:xfrm>
        </p:spPr>
        <p:txBody>
          <a:bodyPr anchor="b"/>
          <a:lstStyle>
            <a:lvl1pPr algn="l">
              <a:defRPr sz="2000" b="1"/>
            </a:lvl1pPr>
          </a:lstStyle>
          <a:p>
            <a:r>
              <a:rPr lang="en-US" noProof="1"/>
              <a:t>Click to edit Master title style</a:t>
            </a:r>
          </a:p>
        </p:txBody>
      </p:sp>
      <p:sp>
        <p:nvSpPr>
          <p:cNvPr id="3" name="Picture Placeholder 2"/>
          <p:cNvSpPr>
            <a:spLocks noGrp="1"/>
          </p:cNvSpPr>
          <p:nvPr>
            <p:ph type="pic" idx="1"/>
          </p:nvPr>
        </p:nvSpPr>
        <p:spPr>
          <a:xfrm>
            <a:off x="5018088" y="3268663"/>
            <a:ext cx="15362237" cy="21945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5018088" y="28625800"/>
            <a:ext cx="15362237" cy="42926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1"/>
              <a:t>Click to edit Master text styles</a:t>
            </a:r>
          </a:p>
        </p:txBody>
      </p:sp>
      <p:sp>
        <p:nvSpPr>
          <p:cNvPr id="5" name="Rectangle 4">
            <a:extLst>
              <a:ext uri="{FF2B5EF4-FFF2-40B4-BE49-F238E27FC236}">
                <a16:creationId xmlns:a16="http://schemas.microsoft.com/office/drawing/2014/main" id="{933E877F-8BF7-2B98-C153-3E8FF5BEDAB7}"/>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2179F35B-996F-9B46-DA59-9DBE8A1E1EC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9F68C391-9248-A4D9-B0A4-FCAD74DF1D6A}"/>
              </a:ext>
            </a:extLst>
          </p:cNvPr>
          <p:cNvSpPr>
            <a:spLocks noGrp="1" noChangeArrowheads="1"/>
          </p:cNvSpPr>
          <p:nvPr>
            <p:ph type="sldNum" sz="quarter" idx="12"/>
          </p:nvPr>
        </p:nvSpPr>
        <p:spPr>
          <a:ln/>
        </p:spPr>
        <p:txBody>
          <a:bodyPr/>
          <a:lstStyle>
            <a:lvl1pPr>
              <a:defRPr/>
            </a:lvl1pPr>
          </a:lstStyle>
          <a:p>
            <a:fld id="{CF5F9651-881D-4C0D-B592-859546577FD4}" type="slidenum">
              <a:rPr lang="en-US" altLang="en-US"/>
              <a:pPr/>
              <a:t>‹#›</a:t>
            </a:fld>
            <a:endParaRPr lang="en-US" altLang="en-US"/>
          </a:p>
        </p:txBody>
      </p:sp>
    </p:spTree>
    <p:extLst>
      <p:ext uri="{BB962C8B-B14F-4D97-AF65-F5344CB8AC3E}">
        <p14:creationId xmlns:p14="http://schemas.microsoft.com/office/powerpoint/2010/main" val="3843913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87B54C33-4AE3-5965-D13B-7BA7DF2CCC7A}"/>
              </a:ext>
            </a:extLst>
          </p:cNvPr>
          <p:cNvSpPr>
            <a:spLocks noGrp="1" noChangeArrowheads="1"/>
          </p:cNvSpPr>
          <p:nvPr>
            <p:ph type="title" idx="4294967295"/>
          </p:nvPr>
        </p:nvSpPr>
        <p:spPr bwMode="auto">
          <a:xfrm>
            <a:off x="1279525" y="1465263"/>
            <a:ext cx="2304415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55308" tIns="177654" rIns="355308" bIns="177654"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E45182FB-FCDD-5BE1-3E6C-DB8F47C56077}"/>
              </a:ext>
            </a:extLst>
          </p:cNvPr>
          <p:cNvSpPr>
            <a:spLocks noGrp="1" noChangeArrowheads="1"/>
          </p:cNvSpPr>
          <p:nvPr>
            <p:ph type="body" idx="4294967295"/>
          </p:nvPr>
        </p:nvSpPr>
        <p:spPr bwMode="auto">
          <a:xfrm>
            <a:off x="1279525" y="8534400"/>
            <a:ext cx="23044150" cy="24137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55308" tIns="177654" rIns="355308" bIns="177654"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B6C2EF4A-B0C3-0021-9EC3-AB8390F8D93E}"/>
              </a:ext>
            </a:extLst>
          </p:cNvPr>
          <p:cNvSpPr>
            <a:spLocks noGrp="1" noChangeArrowheads="1"/>
          </p:cNvSpPr>
          <p:nvPr>
            <p:ph type="dt" sz="half" idx="2"/>
          </p:nvPr>
        </p:nvSpPr>
        <p:spPr bwMode="auto">
          <a:xfrm>
            <a:off x="1279525" y="33307338"/>
            <a:ext cx="5975350" cy="2540000"/>
          </a:xfrm>
          <a:prstGeom prst="rect">
            <a:avLst/>
          </a:prstGeom>
          <a:noFill/>
          <a:ln w="9525">
            <a:noFill/>
            <a:miter lim="800000"/>
          </a:ln>
          <a:effectLst/>
        </p:spPr>
        <p:txBody>
          <a:bodyPr vert="horz" wrap="square" lIns="355308" tIns="177654" rIns="355308" bIns="177654" numCol="1" anchor="t" anchorCtr="0" compatLnSpc="1"/>
          <a:lstStyle>
            <a:lvl1pPr eaLnBrk="1" hangingPunct="1">
              <a:defRPr sz="5400">
                <a:latin typeface="Arial" panose="020B0604020202020204" pitchFamily="34" charset="0"/>
                <a:cs typeface="Arial" panose="020B0604020202020204" pitchFamily="34" charset="0"/>
              </a:defRPr>
            </a:lvl1pPr>
          </a:lstStyle>
          <a:p>
            <a:pPr>
              <a:defRPr/>
            </a:pPr>
            <a:endParaRPr lang="en-US"/>
          </a:p>
        </p:txBody>
      </p:sp>
      <p:sp>
        <p:nvSpPr>
          <p:cNvPr id="1029" name="Rectangle 5">
            <a:extLst>
              <a:ext uri="{FF2B5EF4-FFF2-40B4-BE49-F238E27FC236}">
                <a16:creationId xmlns:a16="http://schemas.microsoft.com/office/drawing/2014/main" id="{CCE992EA-B4D2-2EA6-6AE7-E121D5911B3C}"/>
              </a:ext>
            </a:extLst>
          </p:cNvPr>
          <p:cNvSpPr>
            <a:spLocks noGrp="1" noChangeArrowheads="1"/>
          </p:cNvSpPr>
          <p:nvPr>
            <p:ph type="ftr" sz="quarter" idx="3"/>
          </p:nvPr>
        </p:nvSpPr>
        <p:spPr bwMode="auto">
          <a:xfrm>
            <a:off x="8747125" y="33307338"/>
            <a:ext cx="8108950" cy="2540000"/>
          </a:xfrm>
          <a:prstGeom prst="rect">
            <a:avLst/>
          </a:prstGeom>
          <a:noFill/>
          <a:ln w="9525">
            <a:noFill/>
            <a:miter lim="800000"/>
          </a:ln>
          <a:effectLst/>
        </p:spPr>
        <p:txBody>
          <a:bodyPr vert="horz" wrap="square" lIns="355308" tIns="177654" rIns="355308" bIns="177654" numCol="1" anchor="t" anchorCtr="0" compatLnSpc="1"/>
          <a:lstStyle>
            <a:lvl1pPr algn="ctr" eaLnBrk="1" hangingPunct="1">
              <a:defRPr sz="5400">
                <a:latin typeface="Arial" panose="020B0604020202020204" pitchFamily="34" charset="0"/>
                <a:cs typeface="Arial" panose="020B0604020202020204" pitchFamily="34" charset="0"/>
              </a:defRPr>
            </a:lvl1pPr>
          </a:lstStyle>
          <a:p>
            <a:pPr>
              <a:defRPr/>
            </a:pPr>
            <a:endParaRPr lang="en-US"/>
          </a:p>
        </p:txBody>
      </p:sp>
      <p:sp>
        <p:nvSpPr>
          <p:cNvPr id="1030" name="Rectangle 6">
            <a:extLst>
              <a:ext uri="{FF2B5EF4-FFF2-40B4-BE49-F238E27FC236}">
                <a16:creationId xmlns:a16="http://schemas.microsoft.com/office/drawing/2014/main" id="{5A2EDE47-108D-279A-900D-7AF5BCFD2925}"/>
              </a:ext>
            </a:extLst>
          </p:cNvPr>
          <p:cNvSpPr>
            <a:spLocks noGrp="1" noChangeArrowheads="1"/>
          </p:cNvSpPr>
          <p:nvPr>
            <p:ph type="sldNum" sz="quarter" idx="4"/>
          </p:nvPr>
        </p:nvSpPr>
        <p:spPr bwMode="auto">
          <a:xfrm>
            <a:off x="18348325" y="33307338"/>
            <a:ext cx="5975350" cy="2540000"/>
          </a:xfrm>
          <a:prstGeom prst="rect">
            <a:avLst/>
          </a:prstGeom>
          <a:noFill/>
          <a:ln w="9525">
            <a:noFill/>
            <a:miter lim="800000"/>
          </a:ln>
          <a:effectLst/>
        </p:spPr>
        <p:txBody>
          <a:bodyPr vert="horz" wrap="square" lIns="355308" tIns="177654" rIns="355308" bIns="177654" numCol="1" anchor="t" anchorCtr="0" compatLnSpc="1">
            <a:prstTxWarp prst="textNoShape">
              <a:avLst/>
            </a:prstTxWarp>
          </a:bodyPr>
          <a:lstStyle>
            <a:lvl1pPr algn="r">
              <a:defRPr sz="5400"/>
            </a:lvl1pPr>
          </a:lstStyle>
          <a:p>
            <a:fld id="{D0A9F73F-2DB4-4797-A4CE-94A64910FFFD}"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defTabSz="3552825" rtl="0" eaLnBrk="0" fontAlgn="base" hangingPunct="0">
        <a:spcBef>
          <a:spcPct val="0"/>
        </a:spcBef>
        <a:spcAft>
          <a:spcPct val="0"/>
        </a:spcAft>
        <a:defRPr sz="17100">
          <a:solidFill>
            <a:schemeClr val="tx2"/>
          </a:solidFill>
          <a:latin typeface="+mj-lt"/>
          <a:ea typeface="+mj-ea"/>
          <a:cs typeface="+mj-cs"/>
        </a:defRPr>
      </a:lvl1pPr>
      <a:lvl2pPr algn="ctr" defTabSz="3552825" rtl="0" eaLnBrk="0" fontAlgn="base" hangingPunct="0">
        <a:spcBef>
          <a:spcPct val="0"/>
        </a:spcBef>
        <a:spcAft>
          <a:spcPct val="0"/>
        </a:spcAft>
        <a:defRPr sz="17100">
          <a:solidFill>
            <a:schemeClr val="tx2"/>
          </a:solidFill>
          <a:latin typeface="Arial" panose="020B0604020202020204" pitchFamily="34" charset="0"/>
          <a:cs typeface="Arial" panose="020B0604020202020204" pitchFamily="34" charset="0"/>
        </a:defRPr>
      </a:lvl2pPr>
      <a:lvl3pPr algn="ctr" defTabSz="3552825" rtl="0" eaLnBrk="0" fontAlgn="base" hangingPunct="0">
        <a:spcBef>
          <a:spcPct val="0"/>
        </a:spcBef>
        <a:spcAft>
          <a:spcPct val="0"/>
        </a:spcAft>
        <a:defRPr sz="17100">
          <a:solidFill>
            <a:schemeClr val="tx2"/>
          </a:solidFill>
          <a:latin typeface="Arial" panose="020B0604020202020204" pitchFamily="34" charset="0"/>
          <a:cs typeface="Arial" panose="020B0604020202020204" pitchFamily="34" charset="0"/>
        </a:defRPr>
      </a:lvl3pPr>
      <a:lvl4pPr algn="ctr" defTabSz="3552825" rtl="0" eaLnBrk="0" fontAlgn="base" hangingPunct="0">
        <a:spcBef>
          <a:spcPct val="0"/>
        </a:spcBef>
        <a:spcAft>
          <a:spcPct val="0"/>
        </a:spcAft>
        <a:defRPr sz="17100">
          <a:solidFill>
            <a:schemeClr val="tx2"/>
          </a:solidFill>
          <a:latin typeface="Arial" panose="020B0604020202020204" pitchFamily="34" charset="0"/>
          <a:cs typeface="Arial" panose="020B0604020202020204" pitchFamily="34" charset="0"/>
        </a:defRPr>
      </a:lvl4pPr>
      <a:lvl5pPr algn="ctr" defTabSz="3552825" rtl="0" eaLnBrk="0" fontAlgn="base" hangingPunct="0">
        <a:spcBef>
          <a:spcPct val="0"/>
        </a:spcBef>
        <a:spcAft>
          <a:spcPct val="0"/>
        </a:spcAft>
        <a:defRPr sz="17100">
          <a:solidFill>
            <a:schemeClr val="tx2"/>
          </a:solidFill>
          <a:latin typeface="Arial" panose="020B0604020202020204" pitchFamily="34" charset="0"/>
          <a:cs typeface="Arial" panose="020B0604020202020204" pitchFamily="34" charset="0"/>
        </a:defRPr>
      </a:lvl5pPr>
      <a:lvl6pPr marL="457200" algn="ctr" defTabSz="3552825" rtl="0" fontAlgn="base">
        <a:spcBef>
          <a:spcPct val="0"/>
        </a:spcBef>
        <a:spcAft>
          <a:spcPct val="0"/>
        </a:spcAft>
        <a:defRPr sz="17100">
          <a:solidFill>
            <a:schemeClr val="tx2"/>
          </a:solidFill>
          <a:latin typeface="Arial" panose="020B0604020202020204" pitchFamily="34" charset="0"/>
          <a:cs typeface="Arial" panose="020B0604020202020204" pitchFamily="34" charset="0"/>
        </a:defRPr>
      </a:lvl6pPr>
      <a:lvl7pPr marL="914400" algn="ctr" defTabSz="3552825" rtl="0" fontAlgn="base">
        <a:spcBef>
          <a:spcPct val="0"/>
        </a:spcBef>
        <a:spcAft>
          <a:spcPct val="0"/>
        </a:spcAft>
        <a:defRPr sz="17100">
          <a:solidFill>
            <a:schemeClr val="tx2"/>
          </a:solidFill>
          <a:latin typeface="Arial" panose="020B0604020202020204" pitchFamily="34" charset="0"/>
          <a:cs typeface="Arial" panose="020B0604020202020204" pitchFamily="34" charset="0"/>
        </a:defRPr>
      </a:lvl7pPr>
      <a:lvl8pPr marL="1371600" algn="ctr" defTabSz="3552825" rtl="0" fontAlgn="base">
        <a:spcBef>
          <a:spcPct val="0"/>
        </a:spcBef>
        <a:spcAft>
          <a:spcPct val="0"/>
        </a:spcAft>
        <a:defRPr sz="17100">
          <a:solidFill>
            <a:schemeClr val="tx2"/>
          </a:solidFill>
          <a:latin typeface="Arial" panose="020B0604020202020204" pitchFamily="34" charset="0"/>
          <a:cs typeface="Arial" panose="020B0604020202020204" pitchFamily="34" charset="0"/>
        </a:defRPr>
      </a:lvl8pPr>
      <a:lvl9pPr marL="1828800" algn="ctr" defTabSz="3552825" rtl="0" fontAlgn="base">
        <a:spcBef>
          <a:spcPct val="0"/>
        </a:spcBef>
        <a:spcAft>
          <a:spcPct val="0"/>
        </a:spcAft>
        <a:defRPr sz="17100">
          <a:solidFill>
            <a:schemeClr val="tx2"/>
          </a:solidFill>
          <a:latin typeface="Arial" panose="020B0604020202020204" pitchFamily="34" charset="0"/>
          <a:cs typeface="Arial" panose="020B0604020202020204" pitchFamily="34" charset="0"/>
        </a:defRPr>
      </a:lvl9pPr>
    </p:titleStyle>
    <p:bodyStyle>
      <a:lvl1pPr marL="1331913" indent="-1331913" algn="l" defTabSz="3552825" rtl="0" eaLnBrk="0" fontAlgn="base" hangingPunct="0">
        <a:spcBef>
          <a:spcPct val="20000"/>
        </a:spcBef>
        <a:spcAft>
          <a:spcPct val="0"/>
        </a:spcAft>
        <a:buChar char="•"/>
        <a:defRPr sz="12400">
          <a:solidFill>
            <a:schemeClr val="tx1"/>
          </a:solidFill>
          <a:latin typeface="+mn-lt"/>
          <a:ea typeface="+mn-ea"/>
          <a:cs typeface="+mn-cs"/>
        </a:defRPr>
      </a:lvl1pPr>
      <a:lvl2pPr marL="2887663" indent="-1111250" algn="l" defTabSz="3552825" rtl="0" eaLnBrk="0" fontAlgn="base" hangingPunct="0">
        <a:spcBef>
          <a:spcPct val="20000"/>
        </a:spcBef>
        <a:spcAft>
          <a:spcPct val="0"/>
        </a:spcAft>
        <a:buChar char="–"/>
        <a:defRPr sz="10900">
          <a:solidFill>
            <a:schemeClr val="tx1"/>
          </a:solidFill>
          <a:latin typeface="+mn-lt"/>
          <a:cs typeface="+mn-cs"/>
        </a:defRPr>
      </a:lvl2pPr>
      <a:lvl3pPr marL="4441825" indent="-889000" algn="l" defTabSz="3552825" rtl="0" eaLnBrk="0" fontAlgn="base" hangingPunct="0">
        <a:spcBef>
          <a:spcPct val="20000"/>
        </a:spcBef>
        <a:spcAft>
          <a:spcPct val="0"/>
        </a:spcAft>
        <a:buChar char="•"/>
        <a:defRPr sz="9300">
          <a:solidFill>
            <a:schemeClr val="tx1"/>
          </a:solidFill>
          <a:latin typeface="+mn-lt"/>
          <a:cs typeface="+mn-cs"/>
        </a:defRPr>
      </a:lvl3pPr>
      <a:lvl4pPr marL="6218238" indent="-889000" algn="l" defTabSz="3552825" rtl="0" eaLnBrk="0" fontAlgn="base" hangingPunct="0">
        <a:spcBef>
          <a:spcPct val="20000"/>
        </a:spcBef>
        <a:spcAft>
          <a:spcPct val="0"/>
        </a:spcAft>
        <a:buChar char="–"/>
        <a:defRPr sz="7800">
          <a:solidFill>
            <a:schemeClr val="tx1"/>
          </a:solidFill>
          <a:latin typeface="+mn-lt"/>
          <a:cs typeface="+mn-cs"/>
        </a:defRPr>
      </a:lvl4pPr>
      <a:lvl5pPr marL="7994650" indent="-889000" algn="l" defTabSz="3552825" rtl="0" eaLnBrk="0" fontAlgn="base" hangingPunct="0">
        <a:spcBef>
          <a:spcPct val="20000"/>
        </a:spcBef>
        <a:spcAft>
          <a:spcPct val="0"/>
        </a:spcAft>
        <a:buChar char="»"/>
        <a:defRPr sz="7800">
          <a:solidFill>
            <a:schemeClr val="tx1"/>
          </a:solidFill>
          <a:latin typeface="+mn-lt"/>
          <a:cs typeface="+mn-cs"/>
        </a:defRPr>
      </a:lvl5pPr>
      <a:lvl6pPr marL="8451850" indent="-889000" algn="l" defTabSz="3552825" rtl="0" fontAlgn="base">
        <a:spcBef>
          <a:spcPct val="20000"/>
        </a:spcBef>
        <a:spcAft>
          <a:spcPct val="0"/>
        </a:spcAft>
        <a:buChar char="»"/>
        <a:defRPr sz="7800">
          <a:solidFill>
            <a:schemeClr val="tx1"/>
          </a:solidFill>
          <a:latin typeface="+mn-lt"/>
          <a:cs typeface="+mn-cs"/>
        </a:defRPr>
      </a:lvl6pPr>
      <a:lvl7pPr marL="8909050" indent="-889000" algn="l" defTabSz="3552825" rtl="0" fontAlgn="base">
        <a:spcBef>
          <a:spcPct val="20000"/>
        </a:spcBef>
        <a:spcAft>
          <a:spcPct val="0"/>
        </a:spcAft>
        <a:buChar char="»"/>
        <a:defRPr sz="7800">
          <a:solidFill>
            <a:schemeClr val="tx1"/>
          </a:solidFill>
          <a:latin typeface="+mn-lt"/>
          <a:cs typeface="+mn-cs"/>
        </a:defRPr>
      </a:lvl7pPr>
      <a:lvl8pPr marL="9366250" indent="-889000" algn="l" defTabSz="3552825" rtl="0" fontAlgn="base">
        <a:spcBef>
          <a:spcPct val="20000"/>
        </a:spcBef>
        <a:spcAft>
          <a:spcPct val="0"/>
        </a:spcAft>
        <a:buChar char="»"/>
        <a:defRPr sz="7800">
          <a:solidFill>
            <a:schemeClr val="tx1"/>
          </a:solidFill>
          <a:latin typeface="+mn-lt"/>
          <a:cs typeface="+mn-cs"/>
        </a:defRPr>
      </a:lvl8pPr>
      <a:lvl9pPr marL="9823450" indent="-889000" algn="l" defTabSz="3552825" rtl="0" fontAlgn="base">
        <a:spcBef>
          <a:spcPct val="20000"/>
        </a:spcBef>
        <a:spcAft>
          <a:spcPct val="0"/>
        </a:spcAft>
        <a:buChar char="»"/>
        <a:defRPr sz="78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png"/><Relationship Id="rId7" Type="http://schemas.openxmlformats.org/officeDocument/2006/relationships/image" Target="../media/image5.jpeg"/><Relationship Id="rId12"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jpeg"/><Relationship Id="rId11" Type="http://schemas.openxmlformats.org/officeDocument/2006/relationships/image" Target="../media/image9.jpe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2.png"/><Relationship Id="rId9"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2">
            <a:extLst>
              <a:ext uri="{FF2B5EF4-FFF2-40B4-BE49-F238E27FC236}">
                <a16:creationId xmlns:a16="http://schemas.microsoft.com/office/drawing/2014/main" id="{274DCC7F-E774-C45B-2252-A48E15746205}"/>
              </a:ext>
            </a:extLst>
          </p:cNvPr>
          <p:cNvSpPr>
            <a:spLocks noGrp="1" noChangeArrowheads="1"/>
          </p:cNvSpPr>
          <p:nvPr>
            <p:ph type="title"/>
          </p:nvPr>
        </p:nvSpPr>
        <p:spPr>
          <a:xfrm>
            <a:off x="1371600" y="869950"/>
            <a:ext cx="22906038" cy="2667000"/>
          </a:xfrm>
        </p:spPr>
        <p:txBody>
          <a:bodyPr/>
          <a:lstStyle/>
          <a:p>
            <a:pPr eaLnBrk="1" hangingPunct="1"/>
            <a:r>
              <a:rPr lang="en-US" altLang="en-US" sz="8000" b="1" dirty="0">
                <a:solidFill>
                  <a:schemeClr val="tx1"/>
                </a:solidFill>
              </a:rPr>
              <a:t>Vending machine </a:t>
            </a:r>
          </a:p>
        </p:txBody>
      </p:sp>
      <p:sp>
        <p:nvSpPr>
          <p:cNvPr id="2053" name="Text Box 8">
            <a:extLst>
              <a:ext uri="{FF2B5EF4-FFF2-40B4-BE49-F238E27FC236}">
                <a16:creationId xmlns:a16="http://schemas.microsoft.com/office/drawing/2014/main" id="{54522E8A-31DE-ECD3-F3EF-7A10B1BABC2B}"/>
              </a:ext>
            </a:extLst>
          </p:cNvPr>
          <p:cNvSpPr txBox="1">
            <a:spLocks noChangeArrowheads="1"/>
          </p:cNvSpPr>
          <p:nvPr/>
        </p:nvSpPr>
        <p:spPr bwMode="auto">
          <a:xfrm>
            <a:off x="1425461" y="12476193"/>
            <a:ext cx="11100028" cy="18516451"/>
          </a:xfrm>
          <a:prstGeom prst="rect">
            <a:avLst/>
          </a:prstGeom>
          <a:solidFill>
            <a:schemeClr val="bg1"/>
          </a:solidFill>
          <a:ln w="12700">
            <a:solidFill>
              <a:schemeClr val="accent6">
                <a:lumMod val="75000"/>
              </a:schemeClr>
            </a:solidFill>
            <a:miter lim="800000"/>
          </a:ln>
        </p:spPr>
        <p:txBody>
          <a:bodyPr lIns="914400" tIns="457200" rIns="914400" bIns="914400" anchor="t"/>
          <a:lstStyle>
            <a:lvl1pPr eaLnBrk="0" hangingPunct="0">
              <a:tabLst>
                <a:tab pos="508000" algn="l"/>
              </a:tabLst>
              <a:defRPr sz="7000">
                <a:solidFill>
                  <a:schemeClr val="tx1"/>
                </a:solidFill>
                <a:latin typeface="Arial" panose="020B0604020202020204" pitchFamily="34" charset="0"/>
                <a:cs typeface="Arial" panose="020B0604020202020204" pitchFamily="34" charset="0"/>
              </a:defRPr>
            </a:lvl1pPr>
            <a:lvl2pPr marL="742950" indent="-285750" eaLnBrk="0" hangingPunct="0">
              <a:tabLst>
                <a:tab pos="508000" algn="l"/>
              </a:tabLst>
              <a:defRPr sz="7000">
                <a:solidFill>
                  <a:schemeClr val="tx1"/>
                </a:solidFill>
                <a:latin typeface="Arial" panose="020B0604020202020204" pitchFamily="34" charset="0"/>
                <a:cs typeface="Arial" panose="020B0604020202020204" pitchFamily="34" charset="0"/>
              </a:defRPr>
            </a:lvl2pPr>
            <a:lvl3pPr marL="1143000" indent="-228600" eaLnBrk="0" hangingPunct="0">
              <a:tabLst>
                <a:tab pos="508000" algn="l"/>
              </a:tabLst>
              <a:defRPr sz="7000">
                <a:solidFill>
                  <a:schemeClr val="tx1"/>
                </a:solidFill>
                <a:latin typeface="Arial" panose="020B0604020202020204" pitchFamily="34" charset="0"/>
                <a:cs typeface="Arial" panose="020B0604020202020204" pitchFamily="34" charset="0"/>
              </a:defRPr>
            </a:lvl3pPr>
            <a:lvl4pPr marL="1600200" indent="-228600" eaLnBrk="0" hangingPunct="0">
              <a:tabLst>
                <a:tab pos="508000" algn="l"/>
              </a:tabLst>
              <a:defRPr sz="7000">
                <a:solidFill>
                  <a:schemeClr val="tx1"/>
                </a:solidFill>
                <a:latin typeface="Arial" panose="020B0604020202020204" pitchFamily="34" charset="0"/>
                <a:cs typeface="Arial" panose="020B0604020202020204" pitchFamily="34" charset="0"/>
              </a:defRPr>
            </a:lvl4pPr>
            <a:lvl5pPr marL="2057400" indent="-228600" eaLnBrk="0" hangingPunct="0">
              <a:tabLst>
                <a:tab pos="508000" algn="l"/>
              </a:tabLst>
              <a:defRPr sz="7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508000" algn="l"/>
              </a:tabLst>
              <a:defRPr sz="7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508000" algn="l"/>
              </a:tabLst>
              <a:defRPr sz="7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508000" algn="l"/>
              </a:tabLst>
              <a:defRPr sz="7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508000" algn="l"/>
              </a:tabLst>
              <a:defRPr sz="7000">
                <a:solidFill>
                  <a:schemeClr val="tx1"/>
                </a:solidFill>
                <a:latin typeface="Arial" panose="020B0604020202020204" pitchFamily="34" charset="0"/>
                <a:cs typeface="Arial" panose="020B0604020202020204" pitchFamily="34" charset="0"/>
              </a:defRPr>
            </a:lvl9pPr>
          </a:lstStyle>
          <a:p>
            <a:pPr algn="just" eaLnBrk="1" hangingPunct="1">
              <a:spcBef>
                <a:spcPct val="50000"/>
              </a:spcBef>
              <a:defRPr/>
            </a:pPr>
            <a:r>
              <a:rPr lang="en-US" sz="4400" b="1" dirty="0"/>
              <a:t>Design</a:t>
            </a:r>
            <a:r>
              <a:rPr lang="en-US" sz="2400" dirty="0">
                <a:solidFill>
                  <a:srgbClr val="FF8000"/>
                </a:solidFill>
              </a:rPr>
              <a:t>	</a:t>
            </a:r>
            <a:endParaRPr lang="en-US" sz="2400" dirty="0"/>
          </a:p>
          <a:p>
            <a:pPr algn="just" eaLnBrk="1" hangingPunct="1">
              <a:spcBef>
                <a:spcPct val="10000"/>
              </a:spcBef>
              <a:defRPr/>
            </a:pPr>
            <a:r>
              <a:rPr lang="en-US" sz="2400" dirty="0">
                <a:latin typeface="Times New Roman"/>
                <a:cs typeface="Arial"/>
              </a:rPr>
              <a:t>Our design is quite simple. </a:t>
            </a:r>
            <a:r>
              <a:rPr lang="en-US" sz="2400" dirty="0">
                <a:latin typeface="Arial"/>
                <a:cs typeface="Arial"/>
              </a:rPr>
              <a:t>The wiring of the project was challenging since we have 3 stepper motors,LCD,2 IR sensors and a keypad, a total of (39) pins to be connected to the 16f877A MCU &amp; </a:t>
            </a:r>
            <a:r>
              <a:rPr lang="en-US" sz="2400" dirty="0" err="1">
                <a:latin typeface="Arial"/>
                <a:cs typeface="Arial"/>
              </a:rPr>
              <a:t>Gnd</a:t>
            </a:r>
            <a:r>
              <a:rPr lang="en-US" sz="2400" dirty="0">
                <a:latin typeface="Arial"/>
                <a:cs typeface="Arial"/>
              </a:rPr>
              <a:t>/</a:t>
            </a:r>
            <a:r>
              <a:rPr lang="en-US" sz="2400" dirty="0" err="1">
                <a:latin typeface="Arial"/>
                <a:cs typeface="Arial"/>
              </a:rPr>
              <a:t>Vcc</a:t>
            </a:r>
            <a:r>
              <a:rPr lang="en-US" sz="2400" dirty="0">
                <a:latin typeface="Arial"/>
                <a:cs typeface="Arial"/>
              </a:rPr>
              <a:t>.</a:t>
            </a:r>
            <a:r>
              <a:rPr lang="en-US" sz="2400" dirty="0">
                <a:latin typeface="Times New Roman"/>
                <a:cs typeface="Arial"/>
              </a:rPr>
              <a:t>  </a:t>
            </a:r>
            <a:endParaRPr lang="en-US" sz="2400" dirty="0">
              <a:latin typeface="Times New Roman" panose="02020603050405020304" pitchFamily="18" charset="0"/>
            </a:endParaRPr>
          </a:p>
          <a:p>
            <a:pPr algn="just">
              <a:spcBef>
                <a:spcPct val="10000"/>
              </a:spcBef>
              <a:defRPr/>
            </a:pPr>
            <a:endParaRPr lang="en-US" sz="2400" dirty="0">
              <a:latin typeface="Times New Roman"/>
              <a:cs typeface="Arial"/>
            </a:endParaRPr>
          </a:p>
          <a:p>
            <a:pPr algn="just" eaLnBrk="1" hangingPunct="1">
              <a:spcBef>
                <a:spcPct val="10000"/>
              </a:spcBef>
              <a:defRPr/>
            </a:pPr>
            <a:r>
              <a:rPr lang="en-US" sz="2400" dirty="0">
                <a:latin typeface="Times New Roman" panose="02020603050405020304" pitchFamily="18" charset="0"/>
              </a:rPr>
              <a:t>	</a:t>
            </a:r>
          </a:p>
          <a:p>
            <a:pPr algn="just" eaLnBrk="1" hangingPunct="1">
              <a:spcBef>
                <a:spcPct val="10000"/>
              </a:spcBef>
              <a:defRPr/>
            </a:pPr>
            <a:endParaRPr lang="en-US" sz="2400"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a:p>
            <a:pPr algn="ctr" eaLnBrk="1" hangingPunct="1">
              <a:spcBef>
                <a:spcPct val="10000"/>
              </a:spcBef>
              <a:defRPr/>
            </a:pPr>
            <a:endParaRPr lang="en-US" sz="2400" b="1" dirty="0">
              <a:latin typeface="Times New Roman"/>
              <a:cs typeface="Arial"/>
            </a:endParaRPr>
          </a:p>
          <a:p>
            <a:pPr algn="ctr">
              <a:spcBef>
                <a:spcPct val="10000"/>
              </a:spcBef>
              <a:defRPr/>
            </a:pPr>
            <a:endParaRPr lang="en-US" sz="2400" b="1" dirty="0">
              <a:latin typeface="Times New Roman"/>
              <a:cs typeface="Arial"/>
            </a:endParaRPr>
          </a:p>
          <a:p>
            <a:pPr algn="ctr">
              <a:spcBef>
                <a:spcPct val="10000"/>
              </a:spcBef>
              <a:defRPr/>
            </a:pPr>
            <a:endParaRPr lang="en-US" sz="2400" b="1" dirty="0">
              <a:latin typeface="Times New Roman"/>
              <a:cs typeface="Arial"/>
            </a:endParaRPr>
          </a:p>
          <a:p>
            <a:pPr algn="ctr">
              <a:spcBef>
                <a:spcPct val="10000"/>
              </a:spcBef>
              <a:defRPr/>
            </a:pPr>
            <a:endParaRPr lang="en-US" sz="2400" b="1" dirty="0">
              <a:latin typeface="Times New Roman"/>
              <a:cs typeface="Arial"/>
            </a:endParaRPr>
          </a:p>
          <a:p>
            <a:pPr algn="ctr">
              <a:spcBef>
                <a:spcPct val="10000"/>
              </a:spcBef>
              <a:defRPr/>
            </a:pPr>
            <a:endParaRPr lang="en-US" sz="2400" b="1" dirty="0">
              <a:latin typeface="Times New Roman"/>
              <a:cs typeface="Arial"/>
            </a:endParaRPr>
          </a:p>
          <a:p>
            <a:pPr algn="ctr">
              <a:spcBef>
                <a:spcPct val="10000"/>
              </a:spcBef>
              <a:defRPr/>
            </a:pPr>
            <a:r>
              <a:rPr lang="en-US" sz="2400" b="1" dirty="0">
                <a:latin typeface="Times New Roman"/>
                <a:cs typeface="Arial"/>
              </a:rPr>
              <a:t>Figure 1: </a:t>
            </a:r>
            <a:r>
              <a:rPr lang="en-US" sz="2400" dirty="0">
                <a:latin typeface="Arial"/>
                <a:cs typeface="Arial"/>
              </a:rPr>
              <a:t>Proteus (hardware design)</a:t>
            </a:r>
            <a:endParaRPr lang="en-US" sz="2400" dirty="0"/>
          </a:p>
          <a:p>
            <a:pPr algn="ctr" eaLnBrk="1" hangingPunct="1">
              <a:spcBef>
                <a:spcPct val="10000"/>
              </a:spcBef>
              <a:defRPr/>
            </a:pPr>
            <a:endParaRPr lang="en-US" sz="2400" b="1" dirty="0">
              <a:latin typeface="Times New Roman" panose="02020603050405020304" pitchFamily="18" charset="0"/>
            </a:endParaRPr>
          </a:p>
          <a:p>
            <a:pPr algn="just" eaLnBrk="1" hangingPunct="1">
              <a:spcBef>
                <a:spcPct val="10000"/>
              </a:spcBef>
              <a:defRPr/>
            </a:pPr>
            <a:r>
              <a:rPr lang="en-US" sz="2400" dirty="0">
                <a:latin typeface="Times New Roman"/>
                <a:cs typeface="Arial"/>
              </a:rPr>
              <a:t>As figure 1 shows the hardware connection that will be implemented on the breadboard after programming the code on the 16A877A pic and try it on the </a:t>
            </a:r>
            <a:r>
              <a:rPr lang="en-US" sz="2400" dirty="0" err="1">
                <a:latin typeface="Times New Roman"/>
                <a:cs typeface="Arial"/>
              </a:rPr>
              <a:t>easypic</a:t>
            </a:r>
            <a:r>
              <a:rPr lang="en-US" sz="2400" dirty="0">
                <a:latin typeface="Times New Roman"/>
                <a:cs typeface="Arial"/>
              </a:rPr>
              <a:t> board. </a:t>
            </a:r>
            <a:endParaRPr lang="en-US" sz="2400" dirty="0">
              <a:latin typeface="Times New Roman" panose="02020603050405020304" pitchFamily="18" charset="0"/>
            </a:endParaRPr>
          </a:p>
          <a:p>
            <a:pPr eaLnBrk="1" hangingPunct="1">
              <a:spcBef>
                <a:spcPct val="10000"/>
              </a:spcBef>
              <a:defRPr/>
            </a:pPr>
            <a:endParaRPr lang="en-US" sz="2400" dirty="0">
              <a:latin typeface="Times New Roman" panose="02020603050405020304" pitchFamily="18" charset="0"/>
            </a:endParaRPr>
          </a:p>
          <a:p>
            <a:pPr>
              <a:spcBef>
                <a:spcPct val="10000"/>
              </a:spcBef>
              <a:defRPr/>
            </a:pPr>
            <a:endParaRPr lang="en-US" sz="2400" dirty="0">
              <a:latin typeface="Times New Roman" panose="02020603050405020304" pitchFamily="18" charset="0"/>
            </a:endParaRPr>
          </a:p>
          <a:p>
            <a:pPr>
              <a:spcBef>
                <a:spcPct val="10000"/>
              </a:spcBef>
              <a:defRPr/>
            </a:pPr>
            <a:endParaRPr lang="en-US" sz="2400" dirty="0">
              <a:latin typeface="Times New Roman" panose="02020603050405020304" pitchFamily="18" charset="0"/>
            </a:endParaRPr>
          </a:p>
          <a:p>
            <a:pPr>
              <a:spcBef>
                <a:spcPct val="10000"/>
              </a:spcBef>
              <a:defRPr/>
            </a:pPr>
            <a:endParaRPr lang="en-US" sz="2400" dirty="0">
              <a:latin typeface="Times New Roman" panose="02020603050405020304" pitchFamily="18" charset="0"/>
            </a:endParaRPr>
          </a:p>
          <a:p>
            <a:pPr>
              <a:spcBef>
                <a:spcPct val="10000"/>
              </a:spcBef>
              <a:defRPr/>
            </a:pPr>
            <a:endParaRPr lang="en-US" sz="2400" dirty="0">
              <a:latin typeface="Times New Roman" panose="02020603050405020304" pitchFamily="18" charset="0"/>
            </a:endParaRPr>
          </a:p>
          <a:p>
            <a:pPr>
              <a:spcBef>
                <a:spcPct val="10000"/>
              </a:spcBef>
              <a:defRPr/>
            </a:pPr>
            <a:endParaRPr lang="en-US" sz="2400" dirty="0">
              <a:latin typeface="Times New Roman" panose="02020603050405020304" pitchFamily="18" charset="0"/>
            </a:endParaRPr>
          </a:p>
          <a:p>
            <a:pPr>
              <a:spcBef>
                <a:spcPct val="10000"/>
              </a:spcBef>
              <a:defRPr/>
            </a:pPr>
            <a:endParaRPr lang="en-US" sz="2400" dirty="0">
              <a:latin typeface="Times New Roman" panose="02020603050405020304" pitchFamily="18" charset="0"/>
            </a:endParaRPr>
          </a:p>
          <a:p>
            <a:pPr>
              <a:spcBef>
                <a:spcPct val="10000"/>
              </a:spcBef>
              <a:defRPr/>
            </a:pPr>
            <a:endParaRPr lang="en-US" sz="2400" dirty="0">
              <a:latin typeface="Times New Roman" panose="02020603050405020304" pitchFamily="18" charset="0"/>
            </a:endParaRPr>
          </a:p>
          <a:p>
            <a:pPr>
              <a:spcBef>
                <a:spcPct val="10000"/>
              </a:spcBef>
              <a:defRPr/>
            </a:pPr>
            <a:endParaRPr lang="en-US" sz="2400" dirty="0">
              <a:latin typeface="Times New Roman" panose="02020603050405020304" pitchFamily="18" charset="0"/>
            </a:endParaRPr>
          </a:p>
          <a:p>
            <a:pPr>
              <a:spcBef>
                <a:spcPct val="10000"/>
              </a:spcBef>
              <a:defRPr/>
            </a:pPr>
            <a:endParaRPr lang="en-US" sz="2400" dirty="0">
              <a:latin typeface="Times New Roman"/>
              <a:cs typeface="Arial"/>
            </a:endParaRPr>
          </a:p>
          <a:p>
            <a:pPr>
              <a:spcBef>
                <a:spcPct val="10000"/>
              </a:spcBef>
              <a:defRPr/>
            </a:pPr>
            <a:endParaRPr lang="en-US" sz="2400" dirty="0">
              <a:latin typeface="Times New Roman"/>
              <a:cs typeface="Arial"/>
            </a:endParaRPr>
          </a:p>
          <a:p>
            <a:pPr>
              <a:spcBef>
                <a:spcPct val="10000"/>
              </a:spcBef>
              <a:defRPr/>
            </a:pPr>
            <a:endParaRPr lang="en-US" sz="2400" dirty="0">
              <a:latin typeface="Times New Roman"/>
              <a:cs typeface="Arial"/>
            </a:endParaRPr>
          </a:p>
          <a:p>
            <a:pPr>
              <a:spcBef>
                <a:spcPct val="10000"/>
              </a:spcBef>
              <a:defRPr/>
            </a:pPr>
            <a:endParaRPr lang="en-US" sz="2400" dirty="0">
              <a:latin typeface="Times New Roman"/>
              <a:cs typeface="Arial"/>
            </a:endParaRPr>
          </a:p>
          <a:p>
            <a:pPr>
              <a:spcBef>
                <a:spcPct val="10000"/>
              </a:spcBef>
              <a:defRPr/>
            </a:pPr>
            <a:endParaRPr lang="en-US" sz="2400" dirty="0">
              <a:latin typeface="Times New Roman"/>
              <a:cs typeface="Arial"/>
            </a:endParaRPr>
          </a:p>
          <a:p>
            <a:pPr>
              <a:spcBef>
                <a:spcPct val="10000"/>
              </a:spcBef>
              <a:defRPr/>
            </a:pPr>
            <a:endParaRPr lang="en-US" sz="2400" dirty="0">
              <a:latin typeface="Times New Roman"/>
              <a:cs typeface="Arial"/>
            </a:endParaRPr>
          </a:p>
          <a:p>
            <a:pPr>
              <a:spcBef>
                <a:spcPct val="10000"/>
              </a:spcBef>
              <a:defRPr/>
            </a:pPr>
            <a:endParaRPr lang="en-US" sz="2400" dirty="0">
              <a:latin typeface="Times New Roman"/>
              <a:cs typeface="Arial"/>
            </a:endParaRPr>
          </a:p>
          <a:p>
            <a:pPr>
              <a:spcBef>
                <a:spcPct val="10000"/>
              </a:spcBef>
              <a:defRPr/>
            </a:pPr>
            <a:endParaRPr lang="en-US" sz="2400" dirty="0">
              <a:latin typeface="Times New Roman"/>
              <a:cs typeface="Arial"/>
            </a:endParaRPr>
          </a:p>
          <a:p>
            <a:pPr>
              <a:spcBef>
                <a:spcPct val="10000"/>
              </a:spcBef>
              <a:defRPr/>
            </a:pPr>
            <a:endParaRPr lang="en-US" sz="2400" dirty="0">
              <a:latin typeface="Times New Roman"/>
              <a:cs typeface="Arial"/>
            </a:endParaRPr>
          </a:p>
          <a:p>
            <a:pPr>
              <a:spcBef>
                <a:spcPct val="10000"/>
              </a:spcBef>
              <a:defRPr/>
            </a:pPr>
            <a:endParaRPr lang="en-US" sz="2400" dirty="0">
              <a:latin typeface="Times New Roman"/>
              <a:cs typeface="Arial"/>
            </a:endParaRPr>
          </a:p>
          <a:p>
            <a:pPr>
              <a:spcBef>
                <a:spcPct val="10000"/>
              </a:spcBef>
              <a:defRPr/>
            </a:pPr>
            <a:endParaRPr lang="en-US" sz="2400" dirty="0">
              <a:latin typeface="Times New Roman"/>
              <a:cs typeface="Arial"/>
            </a:endParaRPr>
          </a:p>
          <a:p>
            <a:pPr>
              <a:spcBef>
                <a:spcPct val="10000"/>
              </a:spcBef>
              <a:defRPr/>
            </a:pPr>
            <a:r>
              <a:rPr lang="en-US" sz="2400" dirty="0">
                <a:latin typeface="Times New Roman"/>
                <a:cs typeface="Arial"/>
              </a:rPr>
              <a:t>                                      Figure 2: block diagram</a:t>
            </a:r>
          </a:p>
          <a:p>
            <a:pPr eaLnBrk="1" hangingPunct="1">
              <a:spcBef>
                <a:spcPct val="10000"/>
              </a:spcBef>
              <a:defRPr/>
            </a:pPr>
            <a:endParaRPr lang="en-US" sz="2400" dirty="0">
              <a:latin typeface="Times New Roman" panose="02020603050405020304" pitchFamily="18" charset="0"/>
            </a:endParaRPr>
          </a:p>
          <a:p>
            <a:pPr eaLnBrk="1" hangingPunct="1">
              <a:spcBef>
                <a:spcPct val="10000"/>
              </a:spcBef>
              <a:defRPr/>
            </a:pPr>
            <a:endParaRPr lang="en-US" sz="2400" dirty="0">
              <a:latin typeface="Times New Roman" panose="02020603050405020304" pitchFamily="18" charset="0"/>
            </a:endParaRPr>
          </a:p>
          <a:p>
            <a:pPr eaLnBrk="1" hangingPunct="1">
              <a:spcBef>
                <a:spcPct val="10000"/>
              </a:spcBef>
              <a:defRPr/>
            </a:pPr>
            <a:endParaRPr lang="en-US" sz="2400" dirty="0">
              <a:latin typeface="Times New Roman" panose="02020603050405020304" pitchFamily="18" charset="0"/>
            </a:endParaRPr>
          </a:p>
          <a:p>
            <a:pPr eaLnBrk="1" hangingPunct="1">
              <a:spcBef>
                <a:spcPct val="10000"/>
              </a:spcBef>
              <a:defRPr/>
            </a:pPr>
            <a:endParaRPr lang="en-US" sz="2400" dirty="0">
              <a:latin typeface="Times New Roman" panose="02020603050405020304" pitchFamily="18" charset="0"/>
            </a:endParaRPr>
          </a:p>
          <a:p>
            <a:pPr eaLnBrk="1" hangingPunct="1">
              <a:spcBef>
                <a:spcPct val="10000"/>
              </a:spcBef>
              <a:defRPr/>
            </a:pPr>
            <a:endParaRPr lang="en-US" sz="2400" dirty="0">
              <a:latin typeface="Times New Roman" panose="02020603050405020304" pitchFamily="18" charset="0"/>
            </a:endParaRPr>
          </a:p>
          <a:p>
            <a:pPr eaLnBrk="1" hangingPunct="1">
              <a:spcBef>
                <a:spcPct val="10000"/>
              </a:spcBef>
              <a:defRPr/>
            </a:pPr>
            <a:endParaRPr lang="en-US" sz="2400" dirty="0">
              <a:latin typeface="Times New Roman" panose="02020603050405020304" pitchFamily="18" charset="0"/>
            </a:endParaRPr>
          </a:p>
          <a:p>
            <a:pPr eaLnBrk="1" hangingPunct="1">
              <a:spcBef>
                <a:spcPct val="10000"/>
              </a:spcBef>
              <a:defRPr/>
            </a:pPr>
            <a:endParaRPr lang="en-US" sz="2400" dirty="0">
              <a:latin typeface="Times New Roman" panose="02020603050405020304" pitchFamily="18" charset="0"/>
            </a:endParaRPr>
          </a:p>
          <a:p>
            <a:pPr eaLnBrk="1" hangingPunct="1">
              <a:spcBef>
                <a:spcPct val="10000"/>
              </a:spcBef>
              <a:defRPr/>
            </a:pPr>
            <a:endParaRPr lang="en-US" sz="2400"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endParaRPr lang="en-US" sz="2400" b="1" dirty="0">
              <a:latin typeface="Times New Roman"/>
              <a:cs typeface="Arial"/>
            </a:endParaRPr>
          </a:p>
          <a:p>
            <a:pPr algn="just" eaLnBrk="1" hangingPunct="1">
              <a:spcBef>
                <a:spcPct val="10000"/>
              </a:spcBef>
              <a:defRPr/>
            </a:pPr>
            <a:r>
              <a:rPr lang="en-US" sz="2400" dirty="0">
                <a:latin typeface="Times New Roman" panose="02020603050405020304" pitchFamily="18" charset="0"/>
              </a:rPr>
              <a:t>	</a:t>
            </a:r>
          </a:p>
          <a:p>
            <a:pPr algn="just" eaLnBrk="1" hangingPunct="1">
              <a:spcBef>
                <a:spcPct val="10000"/>
              </a:spcBef>
              <a:defRPr/>
            </a:pPr>
            <a:r>
              <a:rPr lang="en-US" sz="2400" dirty="0">
                <a:latin typeface="Times New Roman"/>
                <a:cs typeface="Arial"/>
              </a:rPr>
              <a:t>	 </a:t>
            </a:r>
          </a:p>
        </p:txBody>
      </p:sp>
      <p:sp>
        <p:nvSpPr>
          <p:cNvPr id="2054" name="Text Box 9">
            <a:extLst>
              <a:ext uri="{FF2B5EF4-FFF2-40B4-BE49-F238E27FC236}">
                <a16:creationId xmlns:a16="http://schemas.microsoft.com/office/drawing/2014/main" id="{7806F185-7061-2353-7D65-21F41C295B1B}"/>
              </a:ext>
            </a:extLst>
          </p:cNvPr>
          <p:cNvSpPr txBox="1">
            <a:spLocks noChangeArrowheads="1"/>
          </p:cNvSpPr>
          <p:nvPr/>
        </p:nvSpPr>
        <p:spPr bwMode="auto">
          <a:xfrm>
            <a:off x="13761902" y="6959314"/>
            <a:ext cx="10512425" cy="24007763"/>
          </a:xfrm>
          <a:prstGeom prst="rect">
            <a:avLst/>
          </a:prstGeom>
          <a:solidFill>
            <a:schemeClr val="bg1"/>
          </a:solidFill>
          <a:ln w="12700">
            <a:solidFill>
              <a:schemeClr val="accent6">
                <a:lumMod val="75000"/>
              </a:schemeClr>
            </a:solidFill>
            <a:miter lim="800000"/>
          </a:ln>
        </p:spPr>
        <p:txBody>
          <a:bodyPr lIns="914400" tIns="457200" rIns="914400" bIns="914400" anchor="t"/>
          <a:lstStyle>
            <a:lvl1pPr eaLnBrk="0" hangingPunct="0">
              <a:tabLst>
                <a:tab pos="499745" algn="l"/>
              </a:tabLst>
              <a:defRPr sz="7000">
                <a:solidFill>
                  <a:schemeClr val="tx1"/>
                </a:solidFill>
                <a:latin typeface="Arial" panose="020B0604020202020204" pitchFamily="34" charset="0"/>
                <a:cs typeface="Arial" panose="020B0604020202020204" pitchFamily="34" charset="0"/>
              </a:defRPr>
            </a:lvl1pPr>
            <a:lvl2pPr marL="742950" indent="-285750" eaLnBrk="0" hangingPunct="0">
              <a:tabLst>
                <a:tab pos="499745" algn="l"/>
              </a:tabLst>
              <a:defRPr sz="7000">
                <a:solidFill>
                  <a:schemeClr val="tx1"/>
                </a:solidFill>
                <a:latin typeface="Arial" panose="020B0604020202020204" pitchFamily="34" charset="0"/>
                <a:cs typeface="Arial" panose="020B0604020202020204" pitchFamily="34" charset="0"/>
              </a:defRPr>
            </a:lvl2pPr>
            <a:lvl3pPr marL="1143000" indent="-228600" eaLnBrk="0" hangingPunct="0">
              <a:tabLst>
                <a:tab pos="499745" algn="l"/>
              </a:tabLst>
              <a:defRPr sz="7000">
                <a:solidFill>
                  <a:schemeClr val="tx1"/>
                </a:solidFill>
                <a:latin typeface="Arial" panose="020B0604020202020204" pitchFamily="34" charset="0"/>
                <a:cs typeface="Arial" panose="020B0604020202020204" pitchFamily="34" charset="0"/>
              </a:defRPr>
            </a:lvl3pPr>
            <a:lvl4pPr marL="1600200" indent="-228600" eaLnBrk="0" hangingPunct="0">
              <a:tabLst>
                <a:tab pos="499745" algn="l"/>
              </a:tabLst>
              <a:defRPr sz="7000">
                <a:solidFill>
                  <a:schemeClr val="tx1"/>
                </a:solidFill>
                <a:latin typeface="Arial" panose="020B0604020202020204" pitchFamily="34" charset="0"/>
                <a:cs typeface="Arial" panose="020B0604020202020204" pitchFamily="34" charset="0"/>
              </a:defRPr>
            </a:lvl4pPr>
            <a:lvl5pPr marL="2057400" indent="-228600" eaLnBrk="0" hangingPunct="0">
              <a:tabLst>
                <a:tab pos="499745" algn="l"/>
              </a:tabLst>
              <a:defRPr sz="7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499745" algn="l"/>
              </a:tabLst>
              <a:defRPr sz="7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499745" algn="l"/>
              </a:tabLst>
              <a:defRPr sz="7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499745" algn="l"/>
              </a:tabLst>
              <a:defRPr sz="7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499745" algn="l"/>
              </a:tabLst>
              <a:defRPr sz="7000">
                <a:solidFill>
                  <a:schemeClr val="tx1"/>
                </a:solidFill>
                <a:latin typeface="Arial" panose="020B0604020202020204" pitchFamily="34" charset="0"/>
                <a:cs typeface="Arial" panose="020B0604020202020204" pitchFamily="34" charset="0"/>
              </a:defRPr>
            </a:lvl9pPr>
          </a:lstStyle>
          <a:p>
            <a:pPr algn="just" eaLnBrk="1" hangingPunct="1">
              <a:defRPr/>
            </a:pPr>
            <a:r>
              <a:rPr lang="en-US" sz="4400" b="1" dirty="0"/>
              <a:t>Results</a:t>
            </a:r>
          </a:p>
          <a:p>
            <a:pPr algn="just" eaLnBrk="1" hangingPunct="1">
              <a:spcBef>
                <a:spcPct val="10000"/>
              </a:spcBef>
              <a:defRPr/>
            </a:pPr>
            <a:r>
              <a:rPr lang="en-US" sz="2400" dirty="0">
                <a:latin typeface="Times New Roman"/>
                <a:cs typeface="Arial"/>
              </a:rPr>
              <a:t>  </a:t>
            </a:r>
            <a:endParaRPr lang="en-US" sz="2400"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r>
              <a:rPr lang="en-US" sz="2400" b="1" dirty="0">
                <a:latin typeface="Times New Roman"/>
                <a:cs typeface="Arial"/>
              </a:rPr>
              <a:t>Figure 3: vending machine (physical design)</a:t>
            </a:r>
          </a:p>
          <a:p>
            <a:pPr algn="ctr" eaLnBrk="1" hangingPunct="1">
              <a:spcBef>
                <a:spcPct val="10000"/>
              </a:spcBef>
              <a:defRPr/>
            </a:pPr>
            <a:endParaRPr lang="en-US" sz="2400" b="1" dirty="0">
              <a:latin typeface="Times New Roman" panose="02020603050405020304" pitchFamily="18" charset="0"/>
            </a:endParaRPr>
          </a:p>
          <a:p>
            <a:pPr>
              <a:defRPr/>
            </a:pPr>
            <a:r>
              <a:rPr lang="en-US" sz="2400" dirty="0">
                <a:latin typeface="Arial"/>
                <a:cs typeface="Arial"/>
              </a:rPr>
              <a:t>Physical design last prototype (current vending machine)</a:t>
            </a:r>
            <a:endParaRPr lang="en-US" dirty="0"/>
          </a:p>
          <a:p>
            <a:pPr>
              <a:defRPr/>
            </a:pPr>
            <a:endParaRPr lang="en-US" sz="2400" dirty="0">
              <a:latin typeface="Arial"/>
            </a:endParaRPr>
          </a:p>
          <a:p>
            <a:pPr>
              <a:defRPr/>
            </a:pPr>
            <a:endParaRPr lang="en-US" sz="2400" dirty="0">
              <a:latin typeface="Arial"/>
            </a:endParaRPr>
          </a:p>
          <a:p>
            <a:pPr>
              <a:defRPr/>
            </a:pPr>
            <a:endParaRPr lang="en-US" sz="2400" dirty="0">
              <a:latin typeface="Arial"/>
            </a:endParaRPr>
          </a:p>
          <a:p>
            <a:pPr>
              <a:defRPr/>
            </a:pPr>
            <a:endParaRPr lang="en-US" sz="2400" dirty="0">
              <a:latin typeface="Arial"/>
            </a:endParaRPr>
          </a:p>
          <a:p>
            <a:pPr>
              <a:defRPr/>
            </a:pPr>
            <a:endParaRPr lang="en-US" sz="2400" dirty="0">
              <a:latin typeface="Arial"/>
            </a:endParaRPr>
          </a:p>
          <a:p>
            <a:pPr>
              <a:defRPr/>
            </a:pPr>
            <a:endParaRPr lang="en-US" sz="2400" dirty="0">
              <a:latin typeface="Arial"/>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r>
              <a:rPr lang="en-US" sz="2400" b="1" dirty="0">
                <a:latin typeface="Times New Roman"/>
                <a:cs typeface="Arial"/>
              </a:rPr>
              <a:t>Figure 5: second prototype (a), Motors and IR physical connection (b), first prototype (c).</a:t>
            </a:r>
            <a:endParaRPr lang="en-US">
              <a:latin typeface="Times New Roman"/>
              <a:cs typeface="Arial"/>
            </a:endParaRPr>
          </a:p>
          <a:p>
            <a:pPr eaLnBrk="1" hangingPunct="1">
              <a:defRPr/>
            </a:pPr>
            <a:endParaRPr lang="en-US" sz="2400" dirty="0">
              <a:latin typeface="Times New Roman" panose="02020603050405020304" pitchFamily="18" charset="0"/>
            </a:endParaRPr>
          </a:p>
          <a:p>
            <a:pPr>
              <a:defRPr/>
            </a:pPr>
            <a:r>
              <a:rPr lang="en-US" sz="2400" dirty="0">
                <a:latin typeface="Times New Roman"/>
                <a:cs typeface="Arial"/>
              </a:rPr>
              <a:t>We had to rebuild the prototype of the machine many times until it suites the requirements of our project components (the IR sensors and the stepper motors ..). </a:t>
            </a:r>
            <a:endParaRPr lang="en-US" sz="2400" dirty="0">
              <a:latin typeface="Times New Roman"/>
            </a:endParaRPr>
          </a:p>
          <a:p>
            <a:pPr>
              <a:defRPr/>
            </a:pPr>
            <a:endParaRPr lang="en-US" sz="2400" dirty="0">
              <a:latin typeface="Times New Roman" panose="02020603050405020304" pitchFamily="18" charset="0"/>
            </a:endParaRPr>
          </a:p>
          <a:p>
            <a:pPr>
              <a:defRPr/>
            </a:pPr>
            <a:endParaRPr lang="en-US" sz="2400"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a:p>
            <a:pPr eaLnBrk="1" hangingPunct="1">
              <a:defRPr/>
            </a:pPr>
            <a:endParaRPr lang="en-US" sz="2400" dirty="0">
              <a:latin typeface="Times New Roman" panose="02020603050405020304" pitchFamily="18" charset="0"/>
            </a:endParaRPr>
          </a:p>
          <a:p>
            <a:pPr eaLnBrk="1" hangingPunct="1">
              <a:defRPr/>
            </a:pPr>
            <a:endParaRPr lang="en-US" sz="2400" dirty="0">
              <a:latin typeface="Times New Roman" panose="02020603050405020304" pitchFamily="18" charset="0"/>
            </a:endParaRPr>
          </a:p>
          <a:p>
            <a:pPr eaLnBrk="1" hangingPunct="1">
              <a:defRPr/>
            </a:pPr>
            <a:endParaRPr lang="en-US" sz="2400" dirty="0">
              <a:latin typeface="Times New Roman" panose="02020603050405020304" pitchFamily="18" charset="0"/>
            </a:endParaRPr>
          </a:p>
          <a:p>
            <a:pPr eaLnBrk="1" hangingPunct="1">
              <a:defRPr/>
            </a:pPr>
            <a:endParaRPr lang="en-US" sz="2400" dirty="0">
              <a:latin typeface="Times New Roman" panose="02020603050405020304" pitchFamily="18" charset="0"/>
            </a:endParaRPr>
          </a:p>
          <a:p>
            <a:pPr eaLnBrk="1" hangingPunct="1">
              <a:defRPr/>
            </a:pPr>
            <a:endParaRPr lang="en-US" sz="2400" dirty="0">
              <a:latin typeface="Times New Roman" panose="02020603050405020304" pitchFamily="18" charset="0"/>
            </a:endParaRPr>
          </a:p>
          <a:p>
            <a:pPr eaLnBrk="1" hangingPunct="1">
              <a:defRPr/>
            </a:pPr>
            <a:endParaRPr lang="en-US" sz="2400" dirty="0">
              <a:latin typeface="Times New Roman" panose="02020603050405020304" pitchFamily="18" charset="0"/>
            </a:endParaRPr>
          </a:p>
          <a:p>
            <a:pPr eaLnBrk="1" hangingPunct="1">
              <a:defRPr/>
            </a:pPr>
            <a:endParaRPr lang="en-US" sz="2400" dirty="0">
              <a:latin typeface="Times New Roman" panose="02020603050405020304" pitchFamily="18" charset="0"/>
            </a:endParaRPr>
          </a:p>
          <a:p>
            <a:pPr algn="ctr" eaLnBrk="1" hangingPunct="1">
              <a:spcBef>
                <a:spcPct val="10000"/>
              </a:spcBef>
              <a:defRPr/>
            </a:pPr>
            <a:r>
              <a:rPr lang="en-US" sz="2400" b="1" dirty="0">
                <a:latin typeface="Times New Roman"/>
                <a:cs typeface="Arial"/>
              </a:rPr>
              <a:t>Figure 6: the vending machine</a:t>
            </a:r>
            <a:endParaRPr lang="en-US" sz="2400" b="1" dirty="0">
              <a:latin typeface="Times New Roman" panose="02020603050405020304" pitchFamily="18" charset="0"/>
            </a:endParaRPr>
          </a:p>
          <a:p>
            <a:pPr algn="ctr">
              <a:spcBef>
                <a:spcPct val="10000"/>
              </a:spcBef>
              <a:defRPr/>
            </a:pPr>
            <a:r>
              <a:rPr lang="en-US" sz="2400" b="1" dirty="0">
                <a:latin typeface="Times New Roman"/>
                <a:cs typeface="Arial"/>
              </a:rPr>
              <a:t>The process is as simple as this, just insert the coins into the machine, the IR sensors will display the credit that has been inserted into the machine on the LCD, that will also display the items numbers. Select the item using the keypad and wait until the stepper motor releases the item for you.  </a:t>
            </a:r>
            <a:endParaRPr lang="en-US" sz="2400" b="1" dirty="0">
              <a:latin typeface="Times New Roman" panose="02020603050405020304" pitchFamily="18" charset="0"/>
            </a:endParaRPr>
          </a:p>
          <a:p>
            <a:pPr algn="ctr" eaLnBrk="1" hangingPunct="1">
              <a:spcBef>
                <a:spcPct val="10000"/>
              </a:spcBef>
              <a:defRPr/>
            </a:pPr>
            <a:endParaRPr lang="en-US" dirty="0">
              <a:latin typeface="Arial"/>
              <a:cs typeface="Arial"/>
            </a:endParaRPr>
          </a:p>
        </p:txBody>
      </p:sp>
      <p:sp>
        <p:nvSpPr>
          <p:cNvPr id="2055" name="Text Box 10">
            <a:extLst>
              <a:ext uri="{FF2B5EF4-FFF2-40B4-BE49-F238E27FC236}">
                <a16:creationId xmlns:a16="http://schemas.microsoft.com/office/drawing/2014/main" id="{0BC31F4D-F909-D9BB-DD14-D3980C72CFAD}"/>
              </a:ext>
            </a:extLst>
          </p:cNvPr>
          <p:cNvSpPr txBox="1">
            <a:spLocks noChangeArrowheads="1"/>
          </p:cNvSpPr>
          <p:nvPr/>
        </p:nvSpPr>
        <p:spPr bwMode="auto">
          <a:xfrm>
            <a:off x="1446213" y="31832550"/>
            <a:ext cx="22901275" cy="3943350"/>
          </a:xfrm>
          <a:prstGeom prst="rect">
            <a:avLst/>
          </a:prstGeom>
          <a:solidFill>
            <a:schemeClr val="bg1"/>
          </a:solidFill>
          <a:ln w="12700">
            <a:solidFill>
              <a:schemeClr val="accent6">
                <a:lumMod val="75000"/>
              </a:schemeClr>
            </a:solidFill>
            <a:miter lim="800000"/>
          </a:ln>
        </p:spPr>
        <p:txBody>
          <a:bodyPr lIns="914400" tIns="457200" rIns="914400" bIns="914400" anchor="t"/>
          <a:lstStyle>
            <a:lvl1pPr eaLnBrk="0" hangingPunct="0">
              <a:tabLst>
                <a:tab pos="635000" algn="l"/>
              </a:tabLst>
              <a:defRPr sz="7000">
                <a:solidFill>
                  <a:schemeClr val="tx1"/>
                </a:solidFill>
                <a:latin typeface="Arial" panose="020B0604020202020204" pitchFamily="34" charset="0"/>
                <a:cs typeface="Arial" panose="020B0604020202020204" pitchFamily="34" charset="0"/>
              </a:defRPr>
            </a:lvl1pPr>
            <a:lvl2pPr marL="742950" indent="-285750" eaLnBrk="0" hangingPunct="0">
              <a:tabLst>
                <a:tab pos="635000" algn="l"/>
              </a:tabLst>
              <a:defRPr sz="7000">
                <a:solidFill>
                  <a:schemeClr val="tx1"/>
                </a:solidFill>
                <a:latin typeface="Arial" panose="020B0604020202020204" pitchFamily="34" charset="0"/>
                <a:cs typeface="Arial" panose="020B0604020202020204" pitchFamily="34" charset="0"/>
              </a:defRPr>
            </a:lvl2pPr>
            <a:lvl3pPr marL="1143000" indent="-228600" eaLnBrk="0" hangingPunct="0">
              <a:tabLst>
                <a:tab pos="635000" algn="l"/>
              </a:tabLst>
              <a:defRPr sz="7000">
                <a:solidFill>
                  <a:schemeClr val="tx1"/>
                </a:solidFill>
                <a:latin typeface="Arial" panose="020B0604020202020204" pitchFamily="34" charset="0"/>
                <a:cs typeface="Arial" panose="020B0604020202020204" pitchFamily="34" charset="0"/>
              </a:defRPr>
            </a:lvl3pPr>
            <a:lvl4pPr marL="1600200" indent="-228600" eaLnBrk="0" hangingPunct="0">
              <a:tabLst>
                <a:tab pos="635000" algn="l"/>
              </a:tabLst>
              <a:defRPr sz="7000">
                <a:solidFill>
                  <a:schemeClr val="tx1"/>
                </a:solidFill>
                <a:latin typeface="Arial" panose="020B0604020202020204" pitchFamily="34" charset="0"/>
                <a:cs typeface="Arial" panose="020B0604020202020204" pitchFamily="34" charset="0"/>
              </a:defRPr>
            </a:lvl4pPr>
            <a:lvl5pPr marL="2057400" indent="-228600" eaLnBrk="0" hangingPunct="0">
              <a:tabLst>
                <a:tab pos="635000" algn="l"/>
              </a:tabLst>
              <a:defRPr sz="7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635000" algn="l"/>
              </a:tabLst>
              <a:defRPr sz="7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635000" algn="l"/>
              </a:tabLst>
              <a:defRPr sz="7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635000" algn="l"/>
              </a:tabLst>
              <a:defRPr sz="7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635000" algn="l"/>
              </a:tabLst>
              <a:defRPr sz="7000">
                <a:solidFill>
                  <a:schemeClr val="tx1"/>
                </a:solidFill>
                <a:latin typeface="Arial" panose="020B0604020202020204" pitchFamily="34" charset="0"/>
                <a:cs typeface="Arial" panose="020B0604020202020204" pitchFamily="34" charset="0"/>
              </a:defRPr>
            </a:lvl9pPr>
          </a:lstStyle>
          <a:p>
            <a:pPr eaLnBrk="1" hangingPunct="1">
              <a:spcBef>
                <a:spcPct val="50000"/>
              </a:spcBef>
              <a:defRPr/>
            </a:pPr>
            <a:r>
              <a:rPr lang="en-US" sz="4400" b="1">
                <a:latin typeface="Arial"/>
                <a:cs typeface="Arial"/>
              </a:rPr>
              <a:t>Conclusion</a:t>
            </a:r>
          </a:p>
          <a:p>
            <a:pPr eaLnBrk="1" hangingPunct="1">
              <a:spcBef>
                <a:spcPct val="10000"/>
              </a:spcBef>
              <a:defRPr/>
            </a:pPr>
            <a:r>
              <a:rPr lang="en-US" sz="2400">
                <a:latin typeface="Arial"/>
                <a:cs typeface="Arial"/>
              </a:rPr>
              <a:t>Working with 16F877A pic </a:t>
            </a:r>
            <a:r>
              <a:rPr lang="en-US" sz="2400" dirty="0">
                <a:latin typeface="Arial"/>
                <a:cs typeface="Arial"/>
              </a:rPr>
              <a:t>is not easy as dealing with the Arduino, however dealing with the pic microcontroller is used for many applications and we needed to learn how to use it and how to deal with it in this embedded systems course.</a:t>
            </a:r>
          </a:p>
          <a:p>
            <a:pPr>
              <a:spcBef>
                <a:spcPct val="10000"/>
              </a:spcBef>
              <a:defRPr/>
            </a:pPr>
            <a:endParaRPr lang="en-US" sz="2400" dirty="0">
              <a:latin typeface="Times New Roman"/>
              <a:cs typeface="Arial"/>
            </a:endParaRPr>
          </a:p>
          <a:p>
            <a:pPr>
              <a:spcBef>
                <a:spcPct val="10000"/>
              </a:spcBef>
              <a:defRPr/>
            </a:pPr>
            <a:r>
              <a:rPr lang="en-US" sz="2400">
                <a:latin typeface="Arial"/>
                <a:cs typeface="Arial"/>
              </a:rPr>
              <a:t>By applying embedded system course principles, we managed to build a vending machine from scratch by using the 16F778A pic </a:t>
            </a:r>
            <a:r>
              <a:rPr lang="en-US" sz="2400" dirty="0">
                <a:latin typeface="Arial"/>
                <a:cs typeface="Arial"/>
              </a:rPr>
              <a:t>microcontroller,  also we’ve used different types of motors and sensors and how to implement the code and the hardware design for each of them.</a:t>
            </a:r>
            <a:endParaRPr lang="en-US" sz="2400" dirty="0">
              <a:latin typeface="Times New Roman"/>
              <a:cs typeface="Arial"/>
            </a:endParaRPr>
          </a:p>
          <a:p>
            <a:pPr>
              <a:spcBef>
                <a:spcPct val="10000"/>
              </a:spcBef>
              <a:defRPr/>
            </a:pPr>
            <a:endParaRPr lang="en-US" sz="2400" dirty="0">
              <a:latin typeface="Times New Roman"/>
              <a:cs typeface="Arial"/>
            </a:endParaRPr>
          </a:p>
        </p:txBody>
      </p:sp>
      <p:grpSp>
        <p:nvGrpSpPr>
          <p:cNvPr id="3078" name="Group 43">
            <a:extLst>
              <a:ext uri="{FF2B5EF4-FFF2-40B4-BE49-F238E27FC236}">
                <a16:creationId xmlns:a16="http://schemas.microsoft.com/office/drawing/2014/main" id="{CD3EF322-0A96-7186-EE91-E5FEA6840E9C}"/>
              </a:ext>
            </a:extLst>
          </p:cNvPr>
          <p:cNvGrpSpPr>
            <a:grpSpLocks/>
          </p:cNvGrpSpPr>
          <p:nvPr/>
        </p:nvGrpSpPr>
        <p:grpSpPr bwMode="auto">
          <a:xfrm>
            <a:off x="14383118" y="15689044"/>
            <a:ext cx="8985250" cy="3559175"/>
            <a:chOff x="9133" y="9575"/>
            <a:chExt cx="5660" cy="2242"/>
          </a:xfrm>
        </p:grpSpPr>
        <p:sp>
          <p:nvSpPr>
            <p:cNvPr id="5134" name="Text Box 14">
              <a:extLst>
                <a:ext uri="{FF2B5EF4-FFF2-40B4-BE49-F238E27FC236}">
                  <a16:creationId xmlns:a16="http://schemas.microsoft.com/office/drawing/2014/main" id="{3285E05F-6CD5-AE90-4CEF-D1773181C513}"/>
                </a:ext>
              </a:extLst>
            </p:cNvPr>
            <p:cNvSpPr txBox="1">
              <a:spLocks noChangeArrowheads="1"/>
            </p:cNvSpPr>
            <p:nvPr/>
          </p:nvSpPr>
          <p:spPr bwMode="auto">
            <a:xfrm>
              <a:off x="9133" y="9578"/>
              <a:ext cx="1532" cy="2239"/>
            </a:xfrm>
            <a:prstGeom prst="rect">
              <a:avLst/>
            </a:prstGeom>
            <a:solidFill>
              <a:schemeClr val="bg1"/>
            </a:solidFill>
            <a:ln w="9525">
              <a:solidFill>
                <a:schemeClr val="accent6">
                  <a:lumMod val="75000"/>
                </a:schemeClr>
              </a:solidFill>
              <a:miter lim="800000"/>
            </a:ln>
            <a:effectLst/>
          </p:spPr>
          <p:txBody>
            <a:bodyPr tIns="91440" bIns="91440"/>
            <a:lstStyle/>
            <a:p>
              <a:pPr>
                <a:spcBef>
                  <a:spcPct val="50000"/>
                </a:spcBef>
                <a:defRPr/>
              </a:pPr>
              <a:r>
                <a:rPr lang="en-US" sz="2600">
                  <a:effectLst>
                    <a:outerShdw blurRad="38100" dist="38100" dir="2700000" algn="tl">
                      <a:srgbClr val="C0C0C0"/>
                    </a:outerShdw>
                  </a:effectLst>
                  <a:latin typeface="Helvetica" charset="0"/>
                </a:rPr>
                <a:t>(a)</a:t>
              </a:r>
              <a:endParaRPr lang="en-US" sz="2600">
                <a:latin typeface="Helvetica" charset="0"/>
              </a:endParaRPr>
            </a:p>
          </p:txBody>
        </p:sp>
        <p:sp>
          <p:nvSpPr>
            <p:cNvPr id="5135" name="Text Box 15">
              <a:extLst>
                <a:ext uri="{FF2B5EF4-FFF2-40B4-BE49-F238E27FC236}">
                  <a16:creationId xmlns:a16="http://schemas.microsoft.com/office/drawing/2014/main" id="{6EF82DBA-DCC5-5C32-E525-7B71D28EB91B}"/>
                </a:ext>
              </a:extLst>
            </p:cNvPr>
            <p:cNvSpPr txBox="1">
              <a:spLocks noChangeArrowheads="1"/>
            </p:cNvSpPr>
            <p:nvPr/>
          </p:nvSpPr>
          <p:spPr bwMode="auto">
            <a:xfrm>
              <a:off x="11253" y="9575"/>
              <a:ext cx="1572" cy="2239"/>
            </a:xfrm>
            <a:prstGeom prst="rect">
              <a:avLst/>
            </a:prstGeom>
            <a:solidFill>
              <a:schemeClr val="bg1"/>
            </a:solidFill>
            <a:ln w="9525">
              <a:solidFill>
                <a:schemeClr val="accent6">
                  <a:lumMod val="75000"/>
                </a:schemeClr>
              </a:solidFill>
              <a:miter lim="800000"/>
            </a:ln>
            <a:effectLst/>
          </p:spPr>
          <p:txBody>
            <a:bodyPr tIns="91440" bIns="91440"/>
            <a:lstStyle/>
            <a:p>
              <a:pPr>
                <a:spcBef>
                  <a:spcPct val="50000"/>
                </a:spcBef>
                <a:defRPr/>
              </a:pPr>
              <a:r>
                <a:rPr lang="en-US" sz="2600">
                  <a:effectLst>
                    <a:outerShdw blurRad="38100" dist="38100" dir="2700000" algn="tl">
                      <a:srgbClr val="C0C0C0"/>
                    </a:outerShdw>
                  </a:effectLst>
                  <a:latin typeface="Helvetica" charset="0"/>
                </a:rPr>
                <a:t>(b)</a:t>
              </a:r>
              <a:endParaRPr lang="en-US" sz="3600">
                <a:latin typeface="Helvetica" charset="0"/>
              </a:endParaRPr>
            </a:p>
          </p:txBody>
        </p:sp>
        <p:sp>
          <p:nvSpPr>
            <p:cNvPr id="5136" name="Text Box 16">
              <a:extLst>
                <a:ext uri="{FF2B5EF4-FFF2-40B4-BE49-F238E27FC236}">
                  <a16:creationId xmlns:a16="http://schemas.microsoft.com/office/drawing/2014/main" id="{DB27A19D-CB51-017F-3B94-774D469843BC}"/>
                </a:ext>
              </a:extLst>
            </p:cNvPr>
            <p:cNvSpPr txBox="1">
              <a:spLocks noChangeArrowheads="1"/>
            </p:cNvSpPr>
            <p:nvPr/>
          </p:nvSpPr>
          <p:spPr bwMode="auto">
            <a:xfrm>
              <a:off x="13378" y="9575"/>
              <a:ext cx="1415" cy="2239"/>
            </a:xfrm>
            <a:prstGeom prst="rect">
              <a:avLst/>
            </a:prstGeom>
            <a:solidFill>
              <a:schemeClr val="bg1"/>
            </a:solidFill>
            <a:ln w="9525">
              <a:solidFill>
                <a:schemeClr val="accent6">
                  <a:lumMod val="75000"/>
                </a:schemeClr>
              </a:solidFill>
              <a:miter lim="800000"/>
            </a:ln>
            <a:effectLst/>
          </p:spPr>
          <p:txBody>
            <a:bodyPr tIns="91440" bIns="91440"/>
            <a:lstStyle/>
            <a:p>
              <a:pPr>
                <a:spcBef>
                  <a:spcPct val="50000"/>
                </a:spcBef>
                <a:defRPr/>
              </a:pPr>
              <a:r>
                <a:rPr lang="en-US" sz="2600">
                  <a:effectLst>
                    <a:outerShdw blurRad="38100" dist="38100" dir="2700000" algn="tl">
                      <a:srgbClr val="C0C0C0"/>
                    </a:outerShdw>
                  </a:effectLst>
                  <a:latin typeface="Helvetica" charset="0"/>
                </a:rPr>
                <a:t>(c)</a:t>
              </a:r>
              <a:endParaRPr lang="en-US" sz="3600">
                <a:latin typeface="Helvetica" charset="0"/>
              </a:endParaRPr>
            </a:p>
          </p:txBody>
        </p:sp>
      </p:grpSp>
      <p:sp>
        <p:nvSpPr>
          <p:cNvPr id="3082" name="Rectangle 19">
            <a:extLst>
              <a:ext uri="{FF2B5EF4-FFF2-40B4-BE49-F238E27FC236}">
                <a16:creationId xmlns:a16="http://schemas.microsoft.com/office/drawing/2014/main" id="{3704CA2E-E7F8-B409-F652-590ADA5286F9}"/>
              </a:ext>
            </a:extLst>
          </p:cNvPr>
          <p:cNvSpPr>
            <a:spLocks noChangeArrowheads="1"/>
          </p:cNvSpPr>
          <p:nvPr/>
        </p:nvSpPr>
        <p:spPr bwMode="auto">
          <a:xfrm>
            <a:off x="3119438" y="4230688"/>
            <a:ext cx="20756562" cy="225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55308" tIns="177654" rIns="355308" bIns="177654" anchor="ctr"/>
          <a:lstStyle>
            <a:lvl1pPr defTabSz="3552825" eaLnBrk="0" hangingPunct="0">
              <a:defRPr sz="7000">
                <a:solidFill>
                  <a:schemeClr val="tx1"/>
                </a:solidFill>
                <a:latin typeface="Arial" panose="020B0604020202020204" pitchFamily="34" charset="0"/>
              </a:defRPr>
            </a:lvl1pPr>
            <a:lvl2pPr defTabSz="3552825" eaLnBrk="0" hangingPunct="0">
              <a:defRPr sz="7000">
                <a:solidFill>
                  <a:schemeClr val="tx1"/>
                </a:solidFill>
                <a:latin typeface="Arial" panose="020B0604020202020204" pitchFamily="34" charset="0"/>
              </a:defRPr>
            </a:lvl2pPr>
            <a:lvl3pPr defTabSz="3552825" eaLnBrk="0" hangingPunct="0">
              <a:defRPr sz="7000">
                <a:solidFill>
                  <a:schemeClr val="tx1"/>
                </a:solidFill>
                <a:latin typeface="Arial" panose="020B0604020202020204" pitchFamily="34" charset="0"/>
              </a:defRPr>
            </a:lvl3pPr>
            <a:lvl4pPr defTabSz="3552825" eaLnBrk="0" hangingPunct="0">
              <a:defRPr sz="7000">
                <a:solidFill>
                  <a:schemeClr val="tx1"/>
                </a:solidFill>
                <a:latin typeface="Arial" panose="020B0604020202020204" pitchFamily="34" charset="0"/>
              </a:defRPr>
            </a:lvl4pPr>
            <a:lvl5pPr defTabSz="3552825" eaLnBrk="0" hangingPunct="0">
              <a:defRPr sz="7000">
                <a:solidFill>
                  <a:schemeClr val="tx1"/>
                </a:solidFill>
                <a:latin typeface="Arial" panose="020B0604020202020204" pitchFamily="34" charset="0"/>
              </a:defRPr>
            </a:lvl5pPr>
            <a:lvl6pPr defTabSz="3552825" eaLnBrk="0" fontAlgn="base" hangingPunct="0">
              <a:spcBef>
                <a:spcPct val="0"/>
              </a:spcBef>
              <a:spcAft>
                <a:spcPct val="0"/>
              </a:spcAft>
              <a:defRPr sz="7000">
                <a:solidFill>
                  <a:schemeClr val="tx1"/>
                </a:solidFill>
                <a:latin typeface="Arial" panose="020B0604020202020204" pitchFamily="34" charset="0"/>
              </a:defRPr>
            </a:lvl6pPr>
            <a:lvl7pPr defTabSz="3552825" eaLnBrk="0" fontAlgn="base" hangingPunct="0">
              <a:spcBef>
                <a:spcPct val="0"/>
              </a:spcBef>
              <a:spcAft>
                <a:spcPct val="0"/>
              </a:spcAft>
              <a:defRPr sz="7000">
                <a:solidFill>
                  <a:schemeClr val="tx1"/>
                </a:solidFill>
                <a:latin typeface="Arial" panose="020B0604020202020204" pitchFamily="34" charset="0"/>
              </a:defRPr>
            </a:lvl7pPr>
            <a:lvl8pPr defTabSz="3552825" eaLnBrk="0" fontAlgn="base" hangingPunct="0">
              <a:spcBef>
                <a:spcPct val="0"/>
              </a:spcBef>
              <a:spcAft>
                <a:spcPct val="0"/>
              </a:spcAft>
              <a:defRPr sz="7000">
                <a:solidFill>
                  <a:schemeClr val="tx1"/>
                </a:solidFill>
                <a:latin typeface="Arial" panose="020B0604020202020204" pitchFamily="34" charset="0"/>
              </a:defRPr>
            </a:lvl8pPr>
            <a:lvl9pPr defTabSz="3552825" eaLnBrk="0" fontAlgn="base" hangingPunct="0">
              <a:spcBef>
                <a:spcPct val="0"/>
              </a:spcBef>
              <a:spcAft>
                <a:spcPct val="0"/>
              </a:spcAft>
              <a:defRPr sz="7000">
                <a:solidFill>
                  <a:schemeClr val="tx1"/>
                </a:solidFill>
                <a:latin typeface="Arial" panose="020B0604020202020204" pitchFamily="34" charset="0"/>
              </a:defRPr>
            </a:lvl9pPr>
          </a:lstStyle>
          <a:p>
            <a:pPr algn="ctr" eaLnBrk="1" hangingPunct="1"/>
            <a:r>
              <a:rPr lang="en-US" altLang="en-US" sz="4000" b="1" dirty="0" err="1">
                <a:latin typeface="Arial"/>
              </a:rPr>
              <a:t>D.Hussein</a:t>
            </a:r>
            <a:r>
              <a:rPr lang="en-US" altLang="en-US" sz="4000" b="1" dirty="0">
                <a:latin typeface="Arial"/>
              </a:rPr>
              <a:t> , </a:t>
            </a:r>
            <a:r>
              <a:rPr lang="en-US" altLang="en-US" sz="4000" b="1" dirty="0" err="1">
                <a:latin typeface="Arial"/>
              </a:rPr>
              <a:t>T.Salameh</a:t>
            </a:r>
            <a:r>
              <a:rPr lang="en-US" altLang="en-US" sz="4000" b="1" dirty="0">
                <a:latin typeface="Arial"/>
              </a:rPr>
              <a:t>, L. Abo </a:t>
            </a:r>
            <a:r>
              <a:rPr lang="en-US" altLang="en-US" sz="4000" b="1" dirty="0" err="1">
                <a:latin typeface="Arial"/>
              </a:rPr>
              <a:t>Ghoush</a:t>
            </a:r>
          </a:p>
          <a:p>
            <a:pPr algn="ctr" eaLnBrk="1" hangingPunct="1"/>
            <a:r>
              <a:rPr lang="en-US" altLang="en-US" sz="4000" b="1" dirty="0">
                <a:latin typeface="Arial"/>
              </a:rPr>
              <a:t>Supervisor: Dr. Belal </a:t>
            </a:r>
            <a:r>
              <a:rPr lang="en-US" altLang="en-US" sz="4000" b="1" dirty="0" err="1">
                <a:latin typeface="Arial"/>
              </a:rPr>
              <a:t>Sababha</a:t>
            </a:r>
            <a:br>
              <a:rPr lang="en-US" altLang="en-US" sz="4000" b="1" dirty="0"/>
            </a:br>
            <a:r>
              <a:rPr lang="en-US" altLang="en-US" sz="4000" b="1" dirty="0">
                <a:latin typeface="Arial"/>
              </a:rPr>
              <a:t>Embedded Systems Final Design Project, Fall 2022 </a:t>
            </a:r>
            <a:br>
              <a:rPr lang="en-US" altLang="en-US" sz="4000" b="1" dirty="0"/>
            </a:br>
            <a:r>
              <a:rPr lang="en-US" altLang="en-US" sz="4000" b="1" dirty="0">
                <a:latin typeface="Arial"/>
              </a:rPr>
              <a:t>King Abdullah II School of Engineering</a:t>
            </a:r>
          </a:p>
          <a:p>
            <a:pPr algn="ctr" eaLnBrk="1" hangingPunct="1"/>
            <a:r>
              <a:rPr lang="en-US" altLang="en-US" sz="4000" b="1" dirty="0">
                <a:latin typeface="Arial"/>
              </a:rPr>
              <a:t>Princess Sumaya University for Technology</a:t>
            </a:r>
            <a:br>
              <a:rPr lang="en-US" altLang="en-US" sz="4000" b="1" dirty="0"/>
            </a:br>
            <a:endParaRPr lang="en-US" altLang="en-US" sz="4000" b="1"/>
          </a:p>
        </p:txBody>
      </p:sp>
      <p:sp>
        <p:nvSpPr>
          <p:cNvPr id="3083" name="Text Box 21">
            <a:extLst>
              <a:ext uri="{FF2B5EF4-FFF2-40B4-BE49-F238E27FC236}">
                <a16:creationId xmlns:a16="http://schemas.microsoft.com/office/drawing/2014/main" id="{92C8CB9A-28C9-65BC-0A1D-46FB75ED7FDC}"/>
              </a:ext>
            </a:extLst>
          </p:cNvPr>
          <p:cNvSpPr txBox="1">
            <a:spLocks noChangeArrowheads="1"/>
          </p:cNvSpPr>
          <p:nvPr/>
        </p:nvSpPr>
        <p:spPr bwMode="auto">
          <a:xfrm>
            <a:off x="1402803" y="6994545"/>
            <a:ext cx="11124742" cy="4985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91440" rIns="91440" bIns="91440" anchor="t">
            <a:spAutoFit/>
          </a:bodyPr>
          <a:lstStyle/>
          <a:p>
            <a:r>
              <a:rPr lang="en-US" altLang="en-US" sz="4400" b="1" dirty="0">
                <a:cs typeface="Arial" panose="020B0604020202020204" pitchFamily="34" charset="0"/>
              </a:rPr>
              <a:t>Introduction </a:t>
            </a:r>
          </a:p>
          <a:p>
            <a:r>
              <a:rPr lang="en-US" altLang="en-US" sz="3200" dirty="0">
                <a:latin typeface="Arial"/>
                <a:cs typeface="Arial"/>
              </a:rPr>
              <a:t>A vending machine that takes coins of two types (5,50 qirsh) in exchange for items each item is connected to a stepper motor that rotates to release the selected item. While 2 IR sensors are responsible for detecting the coins and count them. And a16x2 LCD is used to display the state of the machine during the process. Finally a 4x3 keypad is used to select the items. By pressing the number of the item on the keypad. </a:t>
            </a:r>
            <a:r>
              <a:rPr lang="en-US" altLang="en-US" sz="4400" b="1" dirty="0">
                <a:latin typeface="Arial"/>
                <a:cs typeface="Arial"/>
              </a:rPr>
              <a:t> </a:t>
            </a:r>
            <a:endParaRPr lang="en-US" altLang="en-US" sz="4400" b="1">
              <a:cs typeface="Arial" panose="020B0604020202020204" pitchFamily="34" charset="0"/>
            </a:endParaRPr>
          </a:p>
        </p:txBody>
      </p:sp>
      <p:pic>
        <p:nvPicPr>
          <p:cNvPr id="3096" name="Picture 1">
            <a:extLst>
              <a:ext uri="{FF2B5EF4-FFF2-40B4-BE49-F238E27FC236}">
                <a16:creationId xmlns:a16="http://schemas.microsoft.com/office/drawing/2014/main" id="{08818EBE-349D-DE73-406F-708EA45AAA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3988" y="2201863"/>
            <a:ext cx="3567112" cy="428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2" descr="Diagram, schematic&#10;&#10;Description automatically generated">
            <a:extLst>
              <a:ext uri="{FF2B5EF4-FFF2-40B4-BE49-F238E27FC236}">
                <a16:creationId xmlns:a16="http://schemas.microsoft.com/office/drawing/2014/main" id="{D96317B4-7D78-7AEB-8F65-FD41AD28BA38}"/>
              </a:ext>
            </a:extLst>
          </p:cNvPr>
          <p:cNvPicPr>
            <a:picLocks noChangeAspect="1"/>
          </p:cNvPicPr>
          <p:nvPr/>
        </p:nvPicPr>
        <p:blipFill>
          <a:blip r:embed="rId4"/>
          <a:stretch>
            <a:fillRect/>
          </a:stretch>
        </p:blipFill>
        <p:spPr>
          <a:xfrm>
            <a:off x="2051548" y="15090126"/>
            <a:ext cx="9594209" cy="4498064"/>
          </a:xfrm>
          <a:prstGeom prst="rect">
            <a:avLst/>
          </a:prstGeom>
        </p:spPr>
      </p:pic>
      <p:pic>
        <p:nvPicPr>
          <p:cNvPr id="3" name="Picture 3" descr="Diagram&#10;&#10;Description automatically generated">
            <a:extLst>
              <a:ext uri="{FF2B5EF4-FFF2-40B4-BE49-F238E27FC236}">
                <a16:creationId xmlns:a16="http://schemas.microsoft.com/office/drawing/2014/main" id="{A5E26090-C355-CAA6-F7CD-BB40D57CEBC9}"/>
              </a:ext>
            </a:extLst>
          </p:cNvPr>
          <p:cNvPicPr>
            <a:picLocks noChangeAspect="1"/>
          </p:cNvPicPr>
          <p:nvPr/>
        </p:nvPicPr>
        <p:blipFill>
          <a:blip r:embed="rId5"/>
          <a:stretch>
            <a:fillRect/>
          </a:stretch>
        </p:blipFill>
        <p:spPr>
          <a:xfrm>
            <a:off x="1785523" y="22396051"/>
            <a:ext cx="9756220" cy="6681497"/>
          </a:xfrm>
          <a:prstGeom prst="rect">
            <a:avLst/>
          </a:prstGeom>
        </p:spPr>
      </p:pic>
      <p:pic>
        <p:nvPicPr>
          <p:cNvPr id="5" name="Picture 5" descr="A picture containing text, indoor&#10;&#10;Description automatically generated">
            <a:extLst>
              <a:ext uri="{FF2B5EF4-FFF2-40B4-BE49-F238E27FC236}">
                <a16:creationId xmlns:a16="http://schemas.microsoft.com/office/drawing/2014/main" id="{B88807AF-69AE-AA80-9559-50D7D9E466B2}"/>
              </a:ext>
            </a:extLst>
          </p:cNvPr>
          <p:cNvPicPr>
            <a:picLocks noChangeAspect="1"/>
          </p:cNvPicPr>
          <p:nvPr/>
        </p:nvPicPr>
        <p:blipFill>
          <a:blip r:embed="rId6"/>
          <a:stretch>
            <a:fillRect/>
          </a:stretch>
        </p:blipFill>
        <p:spPr>
          <a:xfrm>
            <a:off x="14391621" y="15691263"/>
            <a:ext cx="2417747" cy="3696001"/>
          </a:xfrm>
          <a:prstGeom prst="rect">
            <a:avLst/>
          </a:prstGeom>
        </p:spPr>
      </p:pic>
      <p:pic>
        <p:nvPicPr>
          <p:cNvPr id="6" name="Picture 6" descr="A picture containing text&#10;&#10;Description automatically generated">
            <a:extLst>
              <a:ext uri="{FF2B5EF4-FFF2-40B4-BE49-F238E27FC236}">
                <a16:creationId xmlns:a16="http://schemas.microsoft.com/office/drawing/2014/main" id="{E351B7B3-C4F3-D386-B2D1-E044B502CB2E}"/>
              </a:ext>
            </a:extLst>
          </p:cNvPr>
          <p:cNvPicPr>
            <a:picLocks noChangeAspect="1"/>
          </p:cNvPicPr>
          <p:nvPr/>
        </p:nvPicPr>
        <p:blipFill>
          <a:blip r:embed="rId7"/>
          <a:stretch>
            <a:fillRect/>
          </a:stretch>
        </p:blipFill>
        <p:spPr>
          <a:xfrm>
            <a:off x="21075323" y="15698853"/>
            <a:ext cx="2298016" cy="3578045"/>
          </a:xfrm>
          <a:prstGeom prst="rect">
            <a:avLst/>
          </a:prstGeom>
        </p:spPr>
      </p:pic>
      <p:pic>
        <p:nvPicPr>
          <p:cNvPr id="7" name="Picture 7" descr="A picture containing indoor&#10;&#10;Description automatically generated">
            <a:extLst>
              <a:ext uri="{FF2B5EF4-FFF2-40B4-BE49-F238E27FC236}">
                <a16:creationId xmlns:a16="http://schemas.microsoft.com/office/drawing/2014/main" id="{30667E99-CED1-4F65-0D34-EC65209BDA50}"/>
              </a:ext>
            </a:extLst>
          </p:cNvPr>
          <p:cNvPicPr>
            <a:picLocks noChangeAspect="1"/>
          </p:cNvPicPr>
          <p:nvPr/>
        </p:nvPicPr>
        <p:blipFill>
          <a:blip r:embed="rId8"/>
          <a:stretch>
            <a:fillRect/>
          </a:stretch>
        </p:blipFill>
        <p:spPr>
          <a:xfrm>
            <a:off x="17701273" y="15717750"/>
            <a:ext cx="2527984" cy="3539706"/>
          </a:xfrm>
          <a:prstGeom prst="rect">
            <a:avLst/>
          </a:prstGeom>
        </p:spPr>
      </p:pic>
      <p:pic>
        <p:nvPicPr>
          <p:cNvPr id="9" name="Picture 9" descr="A picture containing indoor&#10;&#10;Description automatically generated">
            <a:extLst>
              <a:ext uri="{FF2B5EF4-FFF2-40B4-BE49-F238E27FC236}">
                <a16:creationId xmlns:a16="http://schemas.microsoft.com/office/drawing/2014/main" id="{750D6697-C3DA-A9AA-158D-DF103CB131F3}"/>
              </a:ext>
            </a:extLst>
          </p:cNvPr>
          <p:cNvPicPr>
            <a:picLocks noChangeAspect="1"/>
          </p:cNvPicPr>
          <p:nvPr/>
        </p:nvPicPr>
        <p:blipFill>
          <a:blip r:embed="rId9"/>
          <a:stretch>
            <a:fillRect/>
          </a:stretch>
        </p:blipFill>
        <p:spPr>
          <a:xfrm>
            <a:off x="16323639" y="8811895"/>
            <a:ext cx="5131626" cy="4670724"/>
          </a:xfrm>
          <a:prstGeom prst="rect">
            <a:avLst/>
          </a:prstGeom>
        </p:spPr>
      </p:pic>
      <p:pic>
        <p:nvPicPr>
          <p:cNvPr id="4" name="Picture 7" descr="A picture containing electronics&#10;&#10;Description automatically generated">
            <a:extLst>
              <a:ext uri="{FF2B5EF4-FFF2-40B4-BE49-F238E27FC236}">
                <a16:creationId xmlns:a16="http://schemas.microsoft.com/office/drawing/2014/main" id="{69F7E3D3-9000-352D-C442-8CB6EE4DE26C}"/>
              </a:ext>
            </a:extLst>
          </p:cNvPr>
          <p:cNvPicPr>
            <a:picLocks noChangeAspect="1"/>
          </p:cNvPicPr>
          <p:nvPr/>
        </p:nvPicPr>
        <p:blipFill>
          <a:blip r:embed="rId10"/>
          <a:stretch>
            <a:fillRect/>
          </a:stretch>
        </p:blipFill>
        <p:spPr>
          <a:xfrm>
            <a:off x="20892048" y="22554590"/>
            <a:ext cx="2317842" cy="4325667"/>
          </a:xfrm>
          <a:prstGeom prst="rect">
            <a:avLst/>
          </a:prstGeom>
        </p:spPr>
      </p:pic>
      <p:pic>
        <p:nvPicPr>
          <p:cNvPr id="8" name="Picture 9" descr="A picture containing text, indoor, microwave, entertainment center&#10;&#10;Description automatically generated">
            <a:extLst>
              <a:ext uri="{FF2B5EF4-FFF2-40B4-BE49-F238E27FC236}">
                <a16:creationId xmlns:a16="http://schemas.microsoft.com/office/drawing/2014/main" id="{9F19B5ED-6CE8-5487-B6FB-B3087FB921E8}"/>
              </a:ext>
            </a:extLst>
          </p:cNvPr>
          <p:cNvPicPr>
            <a:picLocks noChangeAspect="1"/>
          </p:cNvPicPr>
          <p:nvPr/>
        </p:nvPicPr>
        <p:blipFill>
          <a:blip r:embed="rId11"/>
          <a:stretch>
            <a:fillRect/>
          </a:stretch>
        </p:blipFill>
        <p:spPr>
          <a:xfrm>
            <a:off x="14960949" y="22554590"/>
            <a:ext cx="2399033" cy="4325667"/>
          </a:xfrm>
          <a:prstGeom prst="rect">
            <a:avLst/>
          </a:prstGeom>
        </p:spPr>
      </p:pic>
      <p:pic>
        <p:nvPicPr>
          <p:cNvPr id="11" name="Picture 11" descr="A picture containing text&#10;&#10;Description automatically generated">
            <a:extLst>
              <a:ext uri="{FF2B5EF4-FFF2-40B4-BE49-F238E27FC236}">
                <a16:creationId xmlns:a16="http://schemas.microsoft.com/office/drawing/2014/main" id="{BA54CB76-4534-0F52-0F66-4B7F2607A598}"/>
              </a:ext>
            </a:extLst>
          </p:cNvPr>
          <p:cNvPicPr>
            <a:picLocks noChangeAspect="1"/>
          </p:cNvPicPr>
          <p:nvPr/>
        </p:nvPicPr>
        <p:blipFill>
          <a:blip r:embed="rId12"/>
          <a:stretch>
            <a:fillRect/>
          </a:stretch>
        </p:blipFill>
        <p:spPr>
          <a:xfrm>
            <a:off x="17804632" y="22555084"/>
            <a:ext cx="2318538" cy="4325667"/>
          </a:xfrm>
          <a:prstGeom prst="rect">
            <a:avLst/>
          </a:prstGeom>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3552825" rtl="0" eaLnBrk="1" fontAlgn="base" latinLnBrk="0" hangingPunct="1">
          <a:lnSpc>
            <a:spcPct val="100000"/>
          </a:lnSpc>
          <a:spcBef>
            <a:spcPct val="0"/>
          </a:spcBef>
          <a:spcAft>
            <a:spcPct val="0"/>
          </a:spcAft>
          <a:buClrTx/>
          <a:buSzTx/>
          <a:buFontTx/>
          <a:buNone/>
          <a:defRPr kumimoji="0" lang="en-US" sz="7000" b="0"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3552825" rtl="0" eaLnBrk="1" fontAlgn="base" latinLnBrk="0" hangingPunct="1">
          <a:lnSpc>
            <a:spcPct val="100000"/>
          </a:lnSpc>
          <a:spcBef>
            <a:spcPct val="0"/>
          </a:spcBef>
          <a:spcAft>
            <a:spcPct val="0"/>
          </a:spcAft>
          <a:buClrTx/>
          <a:buSzTx/>
          <a:buFontTx/>
          <a:buNone/>
          <a:defRPr kumimoji="0" lang="en-US" sz="7000" b="0"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Words>4268</Words>
  <Application>Microsoft Office PowerPoint</Application>
  <PresentationFormat>Custom</PresentationFormat>
  <Paragraphs>108</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Vending machine </vt:lpstr>
    </vt:vector>
  </TitlesOfParts>
  <Company>Oakland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Microelectronics…</dc:title>
  <dc:creator>jsearigh</dc:creator>
  <cp:lastModifiedBy>bsaba</cp:lastModifiedBy>
  <cp:revision>409</cp:revision>
  <dcterms:created xsi:type="dcterms:W3CDTF">2004-09-22T15:05:03Z</dcterms:created>
  <dcterms:modified xsi:type="dcterms:W3CDTF">2023-01-23T17:44:16Z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D61B75E7A94B46C6A1851AACBB38BEA2</vt:lpwstr>
  </property>
  <property fmtid="{D5CDD505-2E9C-101B-9397-08002B2CF9AE}" pid="3" name="KSOProductBuildVer">
    <vt:lpwstr>1033-11.2.0.11440</vt:lpwstr>
  </property>
</Properties>
</file>