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2" r:id="rId3"/>
    <p:sldId id="261" r:id="rId4"/>
    <p:sldId id="264" r:id="rId5"/>
    <p:sldId id="260" r:id="rId6"/>
    <p:sldId id="258" r:id="rId7"/>
    <p:sldId id="266" r:id="rId8"/>
    <p:sldId id="265" r:id="rId9"/>
    <p:sldId id="256" r:id="rId10"/>
    <p:sldId id="25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1E4E13-CF4A-49E2-B016-AEED3256077F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6E8A21D0-C16D-4811-955B-81D96443F0E8}" type="parTrans" cxnId="{A51BA37C-7F01-4A17-AD74-FD454997C4CD}">
      <dgm:prSet/>
      <dgm:spPr/>
      <dgm:t>
        <a:bodyPr/>
        <a:lstStyle/>
        <a:p>
          <a:endParaRPr lang="en-US"/>
        </a:p>
      </dgm:t>
    </dgm:pt>
    <dgm:pt modelId="{D2136A40-0586-4521-97E8-21C27112352F}" type="sibTrans" cxnId="{A51BA37C-7F01-4A17-AD74-FD454997C4CD}">
      <dgm:prSet/>
      <dgm:spPr/>
      <dgm:t>
        <a:bodyPr/>
        <a:lstStyle/>
        <a:p>
          <a:endParaRPr lang="en-US"/>
        </a:p>
      </dgm:t>
    </dgm:pt>
    <dgm:pt modelId="{96EB68BB-5A1D-43EE-9440-80C01D9A135A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B4F3BC20-30DE-4200-A744-139D29E9CAEA}" type="parTrans" cxnId="{275E1223-4287-463D-B8A4-08EBBD5BB87E}">
      <dgm:prSet/>
      <dgm:spPr/>
      <dgm:t>
        <a:bodyPr/>
        <a:lstStyle/>
        <a:p>
          <a:endParaRPr lang="en-US"/>
        </a:p>
      </dgm:t>
    </dgm:pt>
    <dgm:pt modelId="{B75F752A-92BE-4613-A1FB-A5E520415B8A}" type="sibTrans" cxnId="{275E1223-4287-463D-B8A4-08EBBD5BB87E}">
      <dgm:prSet/>
      <dgm:spPr/>
      <dgm:t>
        <a:bodyPr/>
        <a:lstStyle/>
        <a:p>
          <a:endParaRPr lang="en-US"/>
        </a:p>
      </dgm:t>
    </dgm:pt>
    <dgm:pt modelId="{8F3F10DD-4F7B-45FB-BE66-CC03A243CDD1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5490C87F-6797-4430-8560-C8BB7DC6790C}" type="parTrans" cxnId="{FB8816AB-EAFC-4312-AC66-CAD3CD6B2805}">
      <dgm:prSet/>
      <dgm:spPr/>
      <dgm:t>
        <a:bodyPr/>
        <a:lstStyle/>
        <a:p>
          <a:endParaRPr lang="en-US"/>
        </a:p>
      </dgm:t>
    </dgm:pt>
    <dgm:pt modelId="{9AFE5C5A-DC09-43AF-BED7-461394F2E7FD}" type="sibTrans" cxnId="{FB8816AB-EAFC-4312-AC66-CAD3CD6B2805}">
      <dgm:prSet/>
      <dgm:spPr/>
      <dgm:t>
        <a:bodyPr/>
        <a:lstStyle/>
        <a:p>
          <a:endParaRPr lang="en-US"/>
        </a:p>
      </dgm:t>
    </dgm:pt>
    <dgm:pt modelId="{03C04345-DE81-4552-ABC5-B05199C94075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72BE9BD2-251B-4463-AD6D-616186EAF12E}" type="parTrans" cxnId="{CC0CFF4A-B57D-465D-B7FE-88B4EEEAFE9D}">
      <dgm:prSet/>
      <dgm:spPr/>
      <dgm:t>
        <a:bodyPr/>
        <a:lstStyle/>
        <a:p>
          <a:endParaRPr lang="en-US"/>
        </a:p>
      </dgm:t>
    </dgm:pt>
    <dgm:pt modelId="{3A587CB9-BFFF-4284-A8C3-EBA96BE57426}" type="sibTrans" cxnId="{CC0CFF4A-B57D-465D-B7FE-88B4EEEAFE9D}">
      <dgm:prSet/>
      <dgm:spPr/>
      <dgm:t>
        <a:bodyPr/>
        <a:lstStyle/>
        <a:p>
          <a:endParaRPr lang="en-US"/>
        </a:p>
      </dgm:t>
    </dgm:pt>
    <dgm:pt modelId="{AA10128B-AFA1-41E8-AA12-580EF5CAD51A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D6956B04-98BC-4F27-92B6-CF67A90E6103}" type="parTrans" cxnId="{DE1C4ACA-648D-427C-8E8E-67E720B0878D}">
      <dgm:prSet/>
      <dgm:spPr/>
      <dgm:t>
        <a:bodyPr/>
        <a:lstStyle/>
        <a:p>
          <a:endParaRPr lang="en-US"/>
        </a:p>
      </dgm:t>
    </dgm:pt>
    <dgm:pt modelId="{6397BD27-DC03-4EC9-A2A8-9296B0CCDA02}" type="sibTrans" cxnId="{DE1C4ACA-648D-427C-8E8E-67E720B0878D}">
      <dgm:prSet/>
      <dgm:spPr/>
      <dgm:t>
        <a:bodyPr/>
        <a:lstStyle/>
        <a:p>
          <a:endParaRPr lang="en-US"/>
        </a:p>
      </dgm:t>
    </dgm:pt>
    <dgm:pt modelId="{4C02226C-0EED-4595-8E10-A05C50D23D96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55A133BD-7A90-4E61-9C42-BD86A1CD3660}" type="parTrans" cxnId="{32DDBEBC-4A97-4B92-AE6E-F14D40234BC7}">
      <dgm:prSet/>
      <dgm:spPr/>
      <dgm:t>
        <a:bodyPr/>
        <a:lstStyle/>
        <a:p>
          <a:endParaRPr lang="en-US"/>
        </a:p>
      </dgm:t>
    </dgm:pt>
    <dgm:pt modelId="{BB9983EA-749B-4F19-A461-04A455CC3B9E}" type="sibTrans" cxnId="{32DDBEBC-4A97-4B92-AE6E-F14D40234BC7}">
      <dgm:prSet/>
      <dgm:spPr/>
      <dgm:t>
        <a:bodyPr/>
        <a:lstStyle/>
        <a:p>
          <a:endParaRPr lang="en-US"/>
        </a:p>
      </dgm:t>
    </dgm:pt>
    <dgm:pt modelId="{25716771-2465-4E7C-8885-A7DBDE3CADEC}">
      <dgm:prSet/>
      <dgm:spPr/>
      <dgm:t>
        <a:bodyPr/>
        <a:lstStyle/>
        <a:p>
          <a:pPr rtl="1"/>
          <a:r>
            <a:rPr lang="en-US" smtClean="0"/>
            <a:t>React</a:t>
          </a:r>
          <a:endParaRPr lang="ar-EG" dirty="0"/>
        </a:p>
      </dgm:t>
    </dgm:pt>
    <dgm:pt modelId="{14847D57-4683-42CC-A203-395F892B1CFE}" type="parTrans" cxnId="{3A198F55-CD3C-4442-9694-2E54E0B9A0C1}">
      <dgm:prSet/>
      <dgm:spPr/>
      <dgm:t>
        <a:bodyPr/>
        <a:lstStyle/>
        <a:p>
          <a:endParaRPr lang="en-US"/>
        </a:p>
      </dgm:t>
    </dgm:pt>
    <dgm:pt modelId="{7AFEB7F3-F899-47B2-B540-9EBEAC6088F4}" type="sibTrans" cxnId="{3A198F55-CD3C-4442-9694-2E54E0B9A0C1}">
      <dgm:prSet/>
      <dgm:spPr/>
      <dgm:t>
        <a:bodyPr/>
        <a:lstStyle/>
        <a:p>
          <a:endParaRPr lang="en-US"/>
        </a:p>
      </dgm:t>
    </dgm:pt>
    <dgm:pt modelId="{C1563E42-5E62-4C2B-992E-12DF567C072A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5A25B540-A0C0-4A1C-85C7-37818DAA62B3}" type="parTrans" cxnId="{45496140-1F1E-4D19-A3E7-1F16A2D39529}">
      <dgm:prSet/>
      <dgm:spPr/>
      <dgm:t>
        <a:bodyPr/>
        <a:lstStyle/>
        <a:p>
          <a:endParaRPr lang="en-US"/>
        </a:p>
      </dgm:t>
    </dgm:pt>
    <dgm:pt modelId="{90E0C2DF-8AA8-45A3-A274-AFF61F591F98}" type="sibTrans" cxnId="{45496140-1F1E-4D19-A3E7-1F16A2D39529}">
      <dgm:prSet/>
      <dgm:spPr/>
      <dgm:t>
        <a:bodyPr/>
        <a:lstStyle/>
        <a:p>
          <a:endParaRPr lang="en-US"/>
        </a:p>
      </dgm:t>
    </dgm:pt>
    <dgm:pt modelId="{1049583A-E46F-4F13-B7CA-D4FD4883EE33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767A268F-9689-4F7B-B036-2927446CF566}" type="parTrans" cxnId="{F0E6E0EB-50A0-4065-8F5A-30D69A75666D}">
      <dgm:prSet/>
      <dgm:spPr/>
      <dgm:t>
        <a:bodyPr/>
        <a:lstStyle/>
        <a:p>
          <a:endParaRPr lang="en-US"/>
        </a:p>
      </dgm:t>
    </dgm:pt>
    <dgm:pt modelId="{811E1D22-99FF-4735-A8C8-FD6B07F1D33C}" type="sibTrans" cxnId="{F0E6E0EB-50A0-4065-8F5A-30D69A75666D}">
      <dgm:prSet/>
      <dgm:spPr/>
      <dgm:t>
        <a:bodyPr/>
        <a:lstStyle/>
        <a:p>
          <a:endParaRPr lang="en-US"/>
        </a:p>
      </dgm:t>
    </dgm:pt>
    <dgm:pt modelId="{38AA61B6-90A4-4D74-8C1C-AA7C0573E294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D4E1D728-EDEC-41BA-92A4-879953A9D750}" type="parTrans" cxnId="{02116E26-BF2A-420A-B40C-2708F453ECCD}">
      <dgm:prSet/>
      <dgm:spPr/>
      <dgm:t>
        <a:bodyPr/>
        <a:lstStyle/>
        <a:p>
          <a:endParaRPr lang="en-US"/>
        </a:p>
      </dgm:t>
    </dgm:pt>
    <dgm:pt modelId="{0DD17EF4-E93E-4E42-AA73-C9A80D22DF19}" type="sibTrans" cxnId="{02116E26-BF2A-420A-B40C-2708F453ECCD}">
      <dgm:prSet/>
      <dgm:spPr/>
      <dgm:t>
        <a:bodyPr/>
        <a:lstStyle/>
        <a:p>
          <a:endParaRPr lang="en-US"/>
        </a:p>
      </dgm:t>
    </dgm:pt>
    <dgm:pt modelId="{22AC3040-4F4E-45C1-9E0A-31BC81BB136C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E6E9A1A7-A34B-4B49-8864-484DC4437E66}" type="parTrans" cxnId="{442BD392-81AB-4109-BB6F-FA40D26570AC}">
      <dgm:prSet/>
      <dgm:spPr/>
      <dgm:t>
        <a:bodyPr/>
        <a:lstStyle/>
        <a:p>
          <a:endParaRPr lang="en-US"/>
        </a:p>
      </dgm:t>
    </dgm:pt>
    <dgm:pt modelId="{C80AC406-A6BA-41BD-8B75-51782B595318}" type="sibTrans" cxnId="{442BD392-81AB-4109-BB6F-FA40D26570AC}">
      <dgm:prSet/>
      <dgm:spPr/>
      <dgm:t>
        <a:bodyPr/>
        <a:lstStyle/>
        <a:p>
          <a:endParaRPr lang="en-US"/>
        </a:p>
      </dgm:t>
    </dgm:pt>
    <dgm:pt modelId="{D3B7B768-D8FF-4CF1-8763-EB8939BAB9B7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03ACF70B-7E63-4984-A91D-D9DD8C9ADD27}" type="parTrans" cxnId="{ADD90B96-DE52-405C-971C-4CAB9D34F45B}">
      <dgm:prSet/>
      <dgm:spPr/>
      <dgm:t>
        <a:bodyPr/>
        <a:lstStyle/>
        <a:p>
          <a:endParaRPr lang="en-US"/>
        </a:p>
      </dgm:t>
    </dgm:pt>
    <dgm:pt modelId="{20E28E66-3DB4-45AF-8F69-92E5DB56650D}" type="sibTrans" cxnId="{ADD90B96-DE52-405C-971C-4CAB9D34F45B}">
      <dgm:prSet/>
      <dgm:spPr/>
      <dgm:t>
        <a:bodyPr/>
        <a:lstStyle/>
        <a:p>
          <a:endParaRPr lang="en-US"/>
        </a:p>
      </dgm:t>
    </dgm:pt>
    <dgm:pt modelId="{4725DC39-EBC1-4D23-8399-E5CCEE8371CF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3EAABA80-0281-4CD2-881D-610F10923124}" type="parTrans" cxnId="{AACD3292-CA9F-4038-B45E-C0B5B1D8BF44}">
      <dgm:prSet/>
      <dgm:spPr/>
      <dgm:t>
        <a:bodyPr/>
        <a:lstStyle/>
        <a:p>
          <a:endParaRPr lang="en-US"/>
        </a:p>
      </dgm:t>
    </dgm:pt>
    <dgm:pt modelId="{851DCC87-79ED-4009-AA7F-566702F42FC9}" type="sibTrans" cxnId="{AACD3292-CA9F-4038-B45E-C0B5B1D8BF44}">
      <dgm:prSet/>
      <dgm:spPr/>
      <dgm:t>
        <a:bodyPr/>
        <a:lstStyle/>
        <a:p>
          <a:endParaRPr lang="en-US"/>
        </a:p>
      </dgm:t>
    </dgm:pt>
    <dgm:pt modelId="{5AA0086C-5774-489E-A488-D5ACD92958FA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705E8611-8985-427C-811D-6FBD750F4280}" type="parTrans" cxnId="{6A10CEA8-D345-497F-9EC7-32F169EF3988}">
      <dgm:prSet/>
      <dgm:spPr/>
      <dgm:t>
        <a:bodyPr/>
        <a:lstStyle/>
        <a:p>
          <a:endParaRPr lang="en-US"/>
        </a:p>
      </dgm:t>
    </dgm:pt>
    <dgm:pt modelId="{DC2985D9-AB92-4FAA-885F-DFFC3B10A2BD}" type="sibTrans" cxnId="{6A10CEA8-D345-497F-9EC7-32F169EF3988}">
      <dgm:prSet/>
      <dgm:spPr/>
      <dgm:t>
        <a:bodyPr/>
        <a:lstStyle/>
        <a:p>
          <a:endParaRPr lang="en-US"/>
        </a:p>
      </dgm:t>
    </dgm:pt>
    <dgm:pt modelId="{08AFF15C-9258-40A1-9802-FD3A2D54A8B6}">
      <dgm:prSet/>
      <dgm:spPr/>
      <dgm:t>
        <a:bodyPr/>
        <a:lstStyle/>
        <a:p>
          <a:pPr rtl="1"/>
          <a:r>
            <a:rPr lang="en-US" smtClean="0"/>
            <a:t>symfony</a:t>
          </a:r>
          <a:endParaRPr lang="ar-EG" dirty="0"/>
        </a:p>
      </dgm:t>
    </dgm:pt>
    <dgm:pt modelId="{867FEF15-966D-499A-BEF7-BE403BD8E5ED}" type="parTrans" cxnId="{EE1C1D7B-DC4B-4D33-919A-1C53663C2FEA}">
      <dgm:prSet/>
      <dgm:spPr/>
      <dgm:t>
        <a:bodyPr/>
        <a:lstStyle/>
        <a:p>
          <a:endParaRPr lang="en-US"/>
        </a:p>
      </dgm:t>
    </dgm:pt>
    <dgm:pt modelId="{46E39864-0B8E-468B-9FBE-A440011C6F9A}" type="sibTrans" cxnId="{EE1C1D7B-DC4B-4D33-919A-1C53663C2FEA}">
      <dgm:prSet/>
      <dgm:spPr/>
      <dgm:t>
        <a:bodyPr/>
        <a:lstStyle/>
        <a:p>
          <a:endParaRPr lang="en-US"/>
        </a:p>
      </dgm:t>
    </dgm:pt>
    <dgm:pt modelId="{E9CABD8B-AC91-46DA-B0E3-1E12F3D93476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D7CFB5E4-D29F-4B58-874D-FB5DC6F61DA0}" type="parTrans" cxnId="{6B7D0BBF-A3EA-4AB8-9319-58DB8AE2A29B}">
      <dgm:prSet/>
      <dgm:spPr/>
      <dgm:t>
        <a:bodyPr/>
        <a:lstStyle/>
        <a:p>
          <a:endParaRPr lang="en-US"/>
        </a:p>
      </dgm:t>
    </dgm:pt>
    <dgm:pt modelId="{592E9C9E-7FBF-45E7-BBEA-C964A930F817}" type="sibTrans" cxnId="{6B7D0BBF-A3EA-4AB8-9319-58DB8AE2A29B}">
      <dgm:prSet/>
      <dgm:spPr/>
      <dgm:t>
        <a:bodyPr/>
        <a:lstStyle/>
        <a:p>
          <a:endParaRPr lang="en-US"/>
        </a:p>
      </dgm:t>
    </dgm:pt>
    <dgm:pt modelId="{5E339BB1-000D-4D94-9FA1-B2063637A225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F4F1EF34-3260-4C3E-8127-4E43568CC567}" type="parTrans" cxnId="{19961406-4561-44BB-B241-69DB3E1CAD11}">
      <dgm:prSet/>
      <dgm:spPr/>
      <dgm:t>
        <a:bodyPr/>
        <a:lstStyle/>
        <a:p>
          <a:endParaRPr lang="en-US"/>
        </a:p>
      </dgm:t>
    </dgm:pt>
    <dgm:pt modelId="{8D2DF24E-0D16-4F9B-A366-5495D98899C4}" type="sibTrans" cxnId="{19961406-4561-44BB-B241-69DB3E1CAD11}">
      <dgm:prSet/>
      <dgm:spPr/>
      <dgm:t>
        <a:bodyPr/>
        <a:lstStyle/>
        <a:p>
          <a:endParaRPr lang="en-US"/>
        </a:p>
      </dgm:t>
    </dgm:pt>
    <dgm:pt modelId="{5D79EA75-0C3B-4C0E-A481-D5E76F2DDD9A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28E08208-E2D4-4F74-9DB8-A4EA3EBFEC84}" type="parTrans" cxnId="{B8BF3445-AE3A-4F40-A5C5-F29875FD18C3}">
      <dgm:prSet/>
      <dgm:spPr/>
      <dgm:t>
        <a:bodyPr/>
        <a:lstStyle/>
        <a:p>
          <a:endParaRPr lang="en-US"/>
        </a:p>
      </dgm:t>
    </dgm:pt>
    <dgm:pt modelId="{DD878CC5-E1C9-4D47-BA0F-D3E632543861}" type="sibTrans" cxnId="{B8BF3445-AE3A-4F40-A5C5-F29875FD18C3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0EC23EB-DFF5-4A98-B46C-BF58EFB6A7AF}" type="pres">
      <dgm:prSet presAssocID="{6E8A21D0-C16D-4811-955B-81D96443F0E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6CF53A6-470D-47A9-AD75-7D9747C51727}" type="pres">
      <dgm:prSet presAssocID="{6E8A21D0-C16D-4811-955B-81D96443F0E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C63238A-CC5B-45B6-969C-056B30DECD48}" type="pres">
      <dgm:prSet presAssocID="{E31E4E13-CF4A-49E2-B016-AEED3256077F}" presName="root2" presStyleCnt="0"/>
      <dgm:spPr/>
    </dgm:pt>
    <dgm:pt modelId="{55FC3588-115E-43ED-B901-4EE593C20538}" type="pres">
      <dgm:prSet presAssocID="{E31E4E13-CF4A-49E2-B016-AEED3256077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E6ACCC-F02E-4C74-A795-7414E06B9079}" type="pres">
      <dgm:prSet presAssocID="{E31E4E13-CF4A-49E2-B016-AEED3256077F}" presName="level3hierChild" presStyleCnt="0"/>
      <dgm:spPr/>
    </dgm:pt>
    <dgm:pt modelId="{A339358B-1C3C-4285-B58E-CBED645D6C6E}" type="pres">
      <dgm:prSet presAssocID="{B4F3BC20-30DE-4200-A744-139D29E9CAEA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1B7512CC-84CF-4D25-BCEB-580BE6E56D69}" type="pres">
      <dgm:prSet presAssocID="{B4F3BC20-30DE-4200-A744-139D29E9CAEA}" presName="connTx" presStyleLbl="parChTrans1D3" presStyleIdx="0" presStyleCnt="6"/>
      <dgm:spPr/>
      <dgm:t>
        <a:bodyPr/>
        <a:lstStyle/>
        <a:p>
          <a:endParaRPr lang="en-US"/>
        </a:p>
      </dgm:t>
    </dgm:pt>
    <dgm:pt modelId="{FB2DCCCE-690E-4DE8-93EC-45F08C203EAC}" type="pres">
      <dgm:prSet presAssocID="{96EB68BB-5A1D-43EE-9440-80C01D9A135A}" presName="root2" presStyleCnt="0"/>
      <dgm:spPr/>
    </dgm:pt>
    <dgm:pt modelId="{C50A31ED-71B6-4324-BDCB-34E5C2850EE6}" type="pres">
      <dgm:prSet presAssocID="{96EB68BB-5A1D-43EE-9440-80C01D9A135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1EF05A-C7F7-4F93-B7F8-76C1261150FA}" type="pres">
      <dgm:prSet presAssocID="{96EB68BB-5A1D-43EE-9440-80C01D9A135A}" presName="level3hierChild" presStyleCnt="0"/>
      <dgm:spPr/>
    </dgm:pt>
    <dgm:pt modelId="{EB12F3FB-4F74-4DCC-9D42-56592F3AD980}" type="pres">
      <dgm:prSet presAssocID="{5490C87F-6797-4430-8560-C8BB7DC6790C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97E32734-D30D-487C-A847-21C725D97A23}" type="pres">
      <dgm:prSet presAssocID="{5490C87F-6797-4430-8560-C8BB7DC6790C}" presName="connTx" presStyleLbl="parChTrans1D3" presStyleIdx="1" presStyleCnt="6"/>
      <dgm:spPr/>
      <dgm:t>
        <a:bodyPr/>
        <a:lstStyle/>
        <a:p>
          <a:endParaRPr lang="en-US"/>
        </a:p>
      </dgm:t>
    </dgm:pt>
    <dgm:pt modelId="{E23ACEB1-6FC6-49A6-BC71-96524F41E708}" type="pres">
      <dgm:prSet presAssocID="{8F3F10DD-4F7B-45FB-BE66-CC03A243CDD1}" presName="root2" presStyleCnt="0"/>
      <dgm:spPr/>
    </dgm:pt>
    <dgm:pt modelId="{55DB93FF-8F3F-4D78-913F-9743C747FAF1}" type="pres">
      <dgm:prSet presAssocID="{8F3F10DD-4F7B-45FB-BE66-CC03A243CDD1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70B0C-7499-48C7-99C6-7A801EA16341}" type="pres">
      <dgm:prSet presAssocID="{8F3F10DD-4F7B-45FB-BE66-CC03A243CDD1}" presName="level3hierChild" presStyleCnt="0"/>
      <dgm:spPr/>
    </dgm:pt>
    <dgm:pt modelId="{5AED0F4E-9545-407F-B9AF-070D5FE4D4CA}" type="pres">
      <dgm:prSet presAssocID="{72BE9BD2-251B-4463-AD6D-616186EAF12E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727051D6-E19B-49D1-9CF9-822CBDC967E1}" type="pres">
      <dgm:prSet presAssocID="{72BE9BD2-251B-4463-AD6D-616186EAF12E}" presName="connTx" presStyleLbl="parChTrans1D3" presStyleIdx="2" presStyleCnt="6"/>
      <dgm:spPr/>
      <dgm:t>
        <a:bodyPr/>
        <a:lstStyle/>
        <a:p>
          <a:endParaRPr lang="en-US"/>
        </a:p>
      </dgm:t>
    </dgm:pt>
    <dgm:pt modelId="{12BB1BDA-5C77-4177-9520-D9C651185B70}" type="pres">
      <dgm:prSet presAssocID="{03C04345-DE81-4552-ABC5-B05199C94075}" presName="root2" presStyleCnt="0"/>
      <dgm:spPr/>
    </dgm:pt>
    <dgm:pt modelId="{7EB64321-724F-4CF3-9EE0-B6B426B87E2E}" type="pres">
      <dgm:prSet presAssocID="{03C04345-DE81-4552-ABC5-B05199C9407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BB4C2C-57F2-456A-93E2-CAB1706B1F76}" type="pres">
      <dgm:prSet presAssocID="{03C04345-DE81-4552-ABC5-B05199C94075}" presName="level3hierChild" presStyleCnt="0"/>
      <dgm:spPr/>
    </dgm:pt>
    <dgm:pt modelId="{0153D974-FE7A-4578-BCD0-7629B19D4986}" type="pres">
      <dgm:prSet presAssocID="{D6956B04-98BC-4F27-92B6-CF67A90E6103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846FBAC5-A6F0-4A2B-9FA4-6DB38B55845E}" type="pres">
      <dgm:prSet presAssocID="{D6956B04-98BC-4F27-92B6-CF67A90E6103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5C21641D-B4A0-4B7F-8CAC-A7A04874EC1B}" type="pres">
      <dgm:prSet presAssocID="{AA10128B-AFA1-41E8-AA12-580EF5CAD51A}" presName="root2" presStyleCnt="0"/>
      <dgm:spPr/>
    </dgm:pt>
    <dgm:pt modelId="{12948764-585C-4317-B00A-3DEE4B8F7E67}" type="pres">
      <dgm:prSet presAssocID="{AA10128B-AFA1-41E8-AA12-580EF5CAD51A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72ED30-0403-447C-91A6-BD80ACC16F5B}" type="pres">
      <dgm:prSet presAssocID="{AA10128B-AFA1-41E8-AA12-580EF5CAD51A}" presName="level3hierChild" presStyleCnt="0"/>
      <dgm:spPr/>
    </dgm:pt>
    <dgm:pt modelId="{74901731-1F9C-481A-B03A-F49D9089A2B8}" type="pres">
      <dgm:prSet presAssocID="{55A133BD-7A90-4E61-9C42-BD86A1CD3660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BF8DE745-30CE-4E3F-8FA8-41B894FBB4D9}" type="pres">
      <dgm:prSet presAssocID="{55A133BD-7A90-4E61-9C42-BD86A1CD3660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142845A1-9D7D-4ED3-9AB4-F4A690668A74}" type="pres">
      <dgm:prSet presAssocID="{4C02226C-0EED-4595-8E10-A05C50D23D96}" presName="root2" presStyleCnt="0"/>
      <dgm:spPr/>
    </dgm:pt>
    <dgm:pt modelId="{E1467CDD-CF69-4FA5-BDF4-E18009AC641F}" type="pres">
      <dgm:prSet presAssocID="{4C02226C-0EED-4595-8E10-A05C50D23D96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771984-FE72-4278-BD35-2FD1A671C054}" type="pres">
      <dgm:prSet presAssocID="{4C02226C-0EED-4595-8E10-A05C50D23D96}" presName="level3hierChild" presStyleCnt="0"/>
      <dgm:spPr/>
    </dgm:pt>
    <dgm:pt modelId="{821B2D23-6206-4381-89F8-3B86E6F21EC8}" type="pres">
      <dgm:prSet presAssocID="{14847D57-4683-42CC-A203-395F892B1CFE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EC1C7367-6FF5-4C9C-8078-8482EA0C2A5F}" type="pres">
      <dgm:prSet presAssocID="{14847D57-4683-42CC-A203-395F892B1CFE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727E7280-4106-4FFA-8C7A-433845EF7EA8}" type="pres">
      <dgm:prSet presAssocID="{25716771-2465-4E7C-8885-A7DBDE3CADEC}" presName="root2" presStyleCnt="0"/>
      <dgm:spPr/>
    </dgm:pt>
    <dgm:pt modelId="{6F204D7F-711A-47E4-8FD9-C1578E35F7E0}" type="pres">
      <dgm:prSet presAssocID="{25716771-2465-4E7C-8885-A7DBDE3CADEC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BFD35-9DD2-48DE-BA10-F10EC1A5BA0E}" type="pres">
      <dgm:prSet presAssocID="{25716771-2465-4E7C-8885-A7DBDE3CADEC}" presName="level3hierChild" presStyleCnt="0"/>
      <dgm:spPr/>
    </dgm:pt>
    <dgm:pt modelId="{227DD084-E7C5-4C3F-91D6-CD119DC4EA73}" type="pres">
      <dgm:prSet presAssocID="{5A25B540-A0C0-4A1C-85C7-37818DAA62B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08BD26F-73BE-46AE-BCC3-618EABD96BCF}" type="pres">
      <dgm:prSet presAssocID="{5A25B540-A0C0-4A1C-85C7-37818DAA62B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6171A7B-2C20-471E-99FC-B58D9EE6E006}" type="pres">
      <dgm:prSet presAssocID="{C1563E42-5E62-4C2B-992E-12DF567C072A}" presName="root2" presStyleCnt="0"/>
      <dgm:spPr/>
    </dgm:pt>
    <dgm:pt modelId="{C60DD4A3-3588-4FC3-8ADD-BC3EACF88368}" type="pres">
      <dgm:prSet presAssocID="{C1563E42-5E62-4C2B-992E-12DF567C072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82A8F-BBFC-4669-9C64-09C1632D35D1}" type="pres">
      <dgm:prSet presAssocID="{C1563E42-5E62-4C2B-992E-12DF567C072A}" presName="level3hierChild" presStyleCnt="0"/>
      <dgm:spPr/>
    </dgm:pt>
    <dgm:pt modelId="{F2DA6015-991C-4EE3-BF3A-37771E3869F6}" type="pres">
      <dgm:prSet presAssocID="{767A268F-9689-4F7B-B036-2927446CF566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D9403539-7245-4E0C-B0CF-A5CBEE79265D}" type="pres">
      <dgm:prSet presAssocID="{767A268F-9689-4F7B-B036-2927446CF566}" presName="connTx" presStyleLbl="parChTrans1D3" presStyleIdx="3" presStyleCnt="6"/>
      <dgm:spPr/>
      <dgm:t>
        <a:bodyPr/>
        <a:lstStyle/>
        <a:p>
          <a:endParaRPr lang="en-US"/>
        </a:p>
      </dgm:t>
    </dgm:pt>
    <dgm:pt modelId="{CCD5FA5B-0783-4D84-90A3-63C225C83215}" type="pres">
      <dgm:prSet presAssocID="{1049583A-E46F-4F13-B7CA-D4FD4883EE33}" presName="root2" presStyleCnt="0"/>
      <dgm:spPr/>
    </dgm:pt>
    <dgm:pt modelId="{5589FE11-0F78-42CB-9297-11214F5305E1}" type="pres">
      <dgm:prSet presAssocID="{1049583A-E46F-4F13-B7CA-D4FD4883EE33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03C4B-866C-411B-8F79-7B11C83E40BD}" type="pres">
      <dgm:prSet presAssocID="{1049583A-E46F-4F13-B7CA-D4FD4883EE33}" presName="level3hierChild" presStyleCnt="0"/>
      <dgm:spPr/>
    </dgm:pt>
    <dgm:pt modelId="{6DEAE9E1-6D6C-44DE-8B44-6875441DCB88}" type="pres">
      <dgm:prSet presAssocID="{D4E1D728-EDEC-41BA-92A4-879953A9D750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3D73B671-B519-4836-931C-9C7C797A47C9}" type="pres">
      <dgm:prSet presAssocID="{D4E1D728-EDEC-41BA-92A4-879953A9D750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1D72E32E-1AE5-4454-AA6B-910518E9890B}" type="pres">
      <dgm:prSet presAssocID="{38AA61B6-90A4-4D74-8C1C-AA7C0573E294}" presName="root2" presStyleCnt="0"/>
      <dgm:spPr/>
    </dgm:pt>
    <dgm:pt modelId="{A7600AB0-863C-4C34-9267-0CE2E6327DC3}" type="pres">
      <dgm:prSet presAssocID="{38AA61B6-90A4-4D74-8C1C-AA7C0573E294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BFDD-4816-47E3-ACF8-94FB2C145AA8}" type="pres">
      <dgm:prSet presAssocID="{38AA61B6-90A4-4D74-8C1C-AA7C0573E294}" presName="level3hierChild" presStyleCnt="0"/>
      <dgm:spPr/>
    </dgm:pt>
    <dgm:pt modelId="{DFB1F971-1ADF-46A4-A327-32F04D4BD9C4}" type="pres">
      <dgm:prSet presAssocID="{E6E9A1A7-A34B-4B49-8864-484DC4437E66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EAE76D03-0362-4101-ABCC-8AAAADBF18A4}" type="pres">
      <dgm:prSet presAssocID="{E6E9A1A7-A34B-4B49-8864-484DC4437E66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96492162-D5EE-422A-A31B-EA4B0541DB59}" type="pres">
      <dgm:prSet presAssocID="{22AC3040-4F4E-45C1-9E0A-31BC81BB136C}" presName="root2" presStyleCnt="0"/>
      <dgm:spPr/>
    </dgm:pt>
    <dgm:pt modelId="{8EE9AA00-DE5D-42A2-9638-F5F432FCB23D}" type="pres">
      <dgm:prSet presAssocID="{22AC3040-4F4E-45C1-9E0A-31BC81BB136C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D58FA-DF6E-4DD9-B458-5B1FFFA3CED9}" type="pres">
      <dgm:prSet presAssocID="{22AC3040-4F4E-45C1-9E0A-31BC81BB136C}" presName="level3hierChild" presStyleCnt="0"/>
      <dgm:spPr/>
    </dgm:pt>
    <dgm:pt modelId="{528C79DF-0A55-4EEE-A8F4-3B6364CA30DA}" type="pres">
      <dgm:prSet presAssocID="{03ACF70B-7E63-4984-A91D-D9DD8C9ADD27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F47EBD12-DD16-4C90-A8F4-038F918B12F4}" type="pres">
      <dgm:prSet presAssocID="{03ACF70B-7E63-4984-A91D-D9DD8C9ADD27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1B630B0E-350E-4C0C-8147-F6F9AD551819}" type="pres">
      <dgm:prSet presAssocID="{D3B7B768-D8FF-4CF1-8763-EB8939BAB9B7}" presName="root2" presStyleCnt="0"/>
      <dgm:spPr/>
    </dgm:pt>
    <dgm:pt modelId="{DBBB44CA-DA4D-49E6-A628-B06BEFD73BFA}" type="pres">
      <dgm:prSet presAssocID="{D3B7B768-D8FF-4CF1-8763-EB8939BAB9B7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25672-8106-429B-AAE3-0883C452ADB0}" type="pres">
      <dgm:prSet presAssocID="{D3B7B768-D8FF-4CF1-8763-EB8939BAB9B7}" presName="level3hierChild" presStyleCnt="0"/>
      <dgm:spPr/>
    </dgm:pt>
    <dgm:pt modelId="{5E11813B-1CA3-493C-91D3-500CDC76D7A2}" type="pres">
      <dgm:prSet presAssocID="{3EAABA80-0281-4CD2-881D-610F1092312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7FA2C5AB-F557-444C-B126-7626FBDF7DB6}" type="pres">
      <dgm:prSet presAssocID="{3EAABA80-0281-4CD2-881D-610F1092312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F5CC8217-A9AE-4FFD-A807-FA63362BC73C}" type="pres">
      <dgm:prSet presAssocID="{4725DC39-EBC1-4D23-8399-E5CCEE8371CF}" presName="root2" presStyleCnt="0"/>
      <dgm:spPr/>
    </dgm:pt>
    <dgm:pt modelId="{EC2C792D-2DD1-4865-8E8E-8227BEC3A5D7}" type="pres">
      <dgm:prSet presAssocID="{4725DC39-EBC1-4D23-8399-E5CCEE8371C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0E3310-682F-47C4-86FF-0FD8091172BE}" type="pres">
      <dgm:prSet presAssocID="{4725DC39-EBC1-4D23-8399-E5CCEE8371CF}" presName="level3hierChild" presStyleCnt="0"/>
      <dgm:spPr/>
    </dgm:pt>
    <dgm:pt modelId="{65548EAB-30D3-490D-968E-1D1DD3355D49}" type="pres">
      <dgm:prSet presAssocID="{705E8611-8985-427C-811D-6FBD750F4280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7593F134-D034-4BF6-BC66-FDC8A4CDAFFD}" type="pres">
      <dgm:prSet presAssocID="{705E8611-8985-427C-811D-6FBD750F4280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2826E3D2-2AD6-42A0-9AAB-4771674A5264}" type="pres">
      <dgm:prSet presAssocID="{5AA0086C-5774-489E-A488-D5ACD92958FA}" presName="root2" presStyleCnt="0"/>
      <dgm:spPr/>
    </dgm:pt>
    <dgm:pt modelId="{48744623-CE3A-4CBF-95EF-773FFB9DAB36}" type="pres">
      <dgm:prSet presAssocID="{5AA0086C-5774-489E-A488-D5ACD92958FA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C41E21-999F-4FDC-9F48-CBB0EBABE904}" type="pres">
      <dgm:prSet presAssocID="{5AA0086C-5774-489E-A488-D5ACD92958FA}" presName="level3hierChild" presStyleCnt="0"/>
      <dgm:spPr/>
    </dgm:pt>
    <dgm:pt modelId="{338309D8-6F7C-4F30-82C1-0D695D4DB027}" type="pres">
      <dgm:prSet presAssocID="{867FEF15-966D-499A-BEF7-BE403BD8E5ED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91DB60B0-B77D-4F0D-BBAF-A7833442E86B}" type="pres">
      <dgm:prSet presAssocID="{867FEF15-966D-499A-BEF7-BE403BD8E5ED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DC1FD348-F2B6-48E2-A2FA-BEC3B48C38CF}" type="pres">
      <dgm:prSet presAssocID="{08AFF15C-9258-40A1-9802-FD3A2D54A8B6}" presName="root2" presStyleCnt="0"/>
      <dgm:spPr/>
    </dgm:pt>
    <dgm:pt modelId="{9E87442F-2030-49A7-B8D8-8A03F73C93BB}" type="pres">
      <dgm:prSet presAssocID="{08AFF15C-9258-40A1-9802-FD3A2D54A8B6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9F5E-0203-4336-818C-612B30B06063}" type="pres">
      <dgm:prSet presAssocID="{08AFF15C-9258-40A1-9802-FD3A2D54A8B6}" presName="level3hierChild" presStyleCnt="0"/>
      <dgm:spPr/>
    </dgm:pt>
    <dgm:pt modelId="{4041BCA4-18E6-449D-B1E8-4DCE9039DBD9}" type="pres">
      <dgm:prSet presAssocID="{D7CFB5E4-D29F-4B58-874D-FB5DC6F61DA0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3894FE77-71B5-4923-988F-80C9E825F76F}" type="pres">
      <dgm:prSet presAssocID="{D7CFB5E4-D29F-4B58-874D-FB5DC6F61DA0}" presName="connTx" presStyleLbl="parChTrans1D3" presStyleIdx="5" presStyleCnt="6"/>
      <dgm:spPr/>
      <dgm:t>
        <a:bodyPr/>
        <a:lstStyle/>
        <a:p>
          <a:endParaRPr lang="en-US"/>
        </a:p>
      </dgm:t>
    </dgm:pt>
    <dgm:pt modelId="{C6DC7AF4-0723-405D-B7FE-541BFBA90940}" type="pres">
      <dgm:prSet presAssocID="{E9CABD8B-AC91-46DA-B0E3-1E12F3D93476}" presName="root2" presStyleCnt="0"/>
      <dgm:spPr/>
    </dgm:pt>
    <dgm:pt modelId="{750237DA-4459-4B2A-9AA5-8DDB59C496F2}" type="pres">
      <dgm:prSet presAssocID="{E9CABD8B-AC91-46DA-B0E3-1E12F3D93476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CD93B-708B-4337-A823-36DBAA06C5B1}" type="pres">
      <dgm:prSet presAssocID="{E9CABD8B-AC91-46DA-B0E3-1E12F3D93476}" presName="level3hierChild" presStyleCnt="0"/>
      <dgm:spPr/>
    </dgm:pt>
    <dgm:pt modelId="{A828F0EA-6F43-4045-9A60-C311D417458D}" type="pres">
      <dgm:prSet presAssocID="{F4F1EF34-3260-4C3E-8127-4E43568CC567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DCF3EBBB-A79C-496A-9617-0CF04334949A}" type="pres">
      <dgm:prSet presAssocID="{F4F1EF34-3260-4C3E-8127-4E43568CC567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606695FD-E4E0-4BAC-8D43-0C4B6EE97484}" type="pres">
      <dgm:prSet presAssocID="{5E339BB1-000D-4D94-9FA1-B2063637A225}" presName="root2" presStyleCnt="0"/>
      <dgm:spPr/>
    </dgm:pt>
    <dgm:pt modelId="{642E89E0-E8F3-46E9-9693-9F0A241CB278}" type="pres">
      <dgm:prSet presAssocID="{5E339BB1-000D-4D94-9FA1-B2063637A225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AE9E3-A357-4DF3-A5C7-19689D6D776E}" type="pres">
      <dgm:prSet presAssocID="{5E339BB1-000D-4D94-9FA1-B2063637A225}" presName="level3hierChild" presStyleCnt="0"/>
      <dgm:spPr/>
    </dgm:pt>
    <dgm:pt modelId="{95CACDE3-AF44-4422-8147-EF279A7B59DC}" type="pres">
      <dgm:prSet presAssocID="{28E08208-E2D4-4F74-9DB8-A4EA3EBFEC84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20E6BCBF-1A1E-4B29-98F5-0243DBF307F1}" type="pres">
      <dgm:prSet presAssocID="{28E08208-E2D4-4F74-9DB8-A4EA3EBFEC84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7B963B41-8D37-45D5-9A25-49EA9BF99E6D}" type="pres">
      <dgm:prSet presAssocID="{5D79EA75-0C3B-4C0E-A481-D5E76F2DDD9A}" presName="root2" presStyleCnt="0"/>
      <dgm:spPr/>
    </dgm:pt>
    <dgm:pt modelId="{C631082E-B3BA-434B-9E04-31E6AC684E67}" type="pres">
      <dgm:prSet presAssocID="{5D79EA75-0C3B-4C0E-A481-D5E76F2DDD9A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B2863-1961-476C-94D8-1387082319C7}" type="pres">
      <dgm:prSet presAssocID="{5D79EA75-0C3B-4C0E-A481-D5E76F2DDD9A}" presName="level3hierChild" presStyleCnt="0"/>
      <dgm:spPr/>
    </dgm:pt>
  </dgm:ptLst>
  <dgm:cxnLst>
    <dgm:cxn modelId="{442BD392-81AB-4109-BB6F-FA40D26570AC}" srcId="{1049583A-E46F-4F13-B7CA-D4FD4883EE33}" destId="{22AC3040-4F4E-45C1-9E0A-31BC81BB136C}" srcOrd="1" destOrd="0" parTransId="{E6E9A1A7-A34B-4B49-8864-484DC4437E66}" sibTransId="{C80AC406-A6BA-41BD-8B75-51782B595318}"/>
    <dgm:cxn modelId="{1F166B39-365F-4E81-A6F5-99FE4212A9CB}" type="presOf" srcId="{867FEF15-966D-499A-BEF7-BE403BD8E5ED}" destId="{91DB60B0-B77D-4F0D-BBAF-A7833442E86B}" srcOrd="1" destOrd="0" presId="urn:microsoft.com/office/officeart/2008/layout/HorizontalMultiLevelHierarchy"/>
    <dgm:cxn modelId="{3E2CC310-4A8D-449B-B2ED-1F0E6B63A349}" type="presOf" srcId="{767A268F-9689-4F7B-B036-2927446CF566}" destId="{F2DA6015-991C-4EE3-BF3A-37771E3869F6}" srcOrd="0" destOrd="0" presId="urn:microsoft.com/office/officeart/2008/layout/HorizontalMultiLevelHierarchy"/>
    <dgm:cxn modelId="{30CCADAA-E581-485D-8719-6AC444FFDB4E}" type="presOf" srcId="{38AA61B6-90A4-4D74-8C1C-AA7C0573E294}" destId="{A7600AB0-863C-4C34-9267-0CE2E6327DC3}" srcOrd="0" destOrd="0" presId="urn:microsoft.com/office/officeart/2008/layout/HorizontalMultiLevelHierarchy"/>
    <dgm:cxn modelId="{D163AC86-90A8-4E44-B197-C682B0291A50}" type="presOf" srcId="{E6E9A1A7-A34B-4B49-8864-484DC4437E66}" destId="{EAE76D03-0362-4101-ABCC-8AAAADBF18A4}" srcOrd="1" destOrd="0" presId="urn:microsoft.com/office/officeart/2008/layout/HorizontalMultiLevelHierarchy"/>
    <dgm:cxn modelId="{2931C0AF-0436-4F83-B127-E0CA3E738B7F}" type="presOf" srcId="{5E339BB1-000D-4D94-9FA1-B2063637A225}" destId="{642E89E0-E8F3-46E9-9693-9F0A241CB278}" srcOrd="0" destOrd="0" presId="urn:microsoft.com/office/officeart/2008/layout/HorizontalMultiLevelHierarchy"/>
    <dgm:cxn modelId="{22DAED0A-EB1C-4D8C-AB75-E38C051A35DD}" type="presOf" srcId="{8F3F10DD-4F7B-45FB-BE66-CC03A243CDD1}" destId="{55DB93FF-8F3F-4D78-913F-9743C747FAF1}" srcOrd="0" destOrd="0" presId="urn:microsoft.com/office/officeart/2008/layout/HorizontalMultiLevelHierarchy"/>
    <dgm:cxn modelId="{AACD3292-CA9F-4038-B45E-C0B5B1D8BF44}" srcId="{C1563E42-5E62-4C2B-992E-12DF567C072A}" destId="{4725DC39-EBC1-4D23-8399-E5CCEE8371CF}" srcOrd="1" destOrd="0" parTransId="{3EAABA80-0281-4CD2-881D-610F10923124}" sibTransId="{851DCC87-79ED-4009-AA7F-566702F42FC9}"/>
    <dgm:cxn modelId="{3A198F55-CD3C-4442-9694-2E54E0B9A0C1}" srcId="{03C04345-DE81-4552-ABC5-B05199C94075}" destId="{25716771-2465-4E7C-8885-A7DBDE3CADEC}" srcOrd="2" destOrd="0" parTransId="{14847D57-4683-42CC-A203-395F892B1CFE}" sibTransId="{7AFEB7F3-F899-47B2-B540-9EBEAC6088F4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F19CC731-ECFA-4029-A607-35231309E4CB}" type="presOf" srcId="{03ACF70B-7E63-4984-A91D-D9DD8C9ADD27}" destId="{F47EBD12-DD16-4C90-A8F4-038F918B12F4}" srcOrd="1" destOrd="0" presId="urn:microsoft.com/office/officeart/2008/layout/HorizontalMultiLevelHierarchy"/>
    <dgm:cxn modelId="{F8B9C1C5-1845-474B-B7BB-FD4575F94F44}" type="presOf" srcId="{03ACF70B-7E63-4984-A91D-D9DD8C9ADD27}" destId="{528C79DF-0A55-4EEE-A8F4-3B6364CA30DA}" srcOrd="0" destOrd="0" presId="urn:microsoft.com/office/officeart/2008/layout/HorizontalMultiLevelHierarchy"/>
    <dgm:cxn modelId="{44EB652D-3ADF-43BB-85BF-BF7E216F167E}" type="presOf" srcId="{E31E4E13-CF4A-49E2-B016-AEED3256077F}" destId="{55FC3588-115E-43ED-B901-4EE593C20538}" srcOrd="0" destOrd="0" presId="urn:microsoft.com/office/officeart/2008/layout/HorizontalMultiLevelHierarchy"/>
    <dgm:cxn modelId="{A2869181-0F58-4DCE-A831-858CEC6B1F36}" type="presOf" srcId="{F4F1EF34-3260-4C3E-8127-4E43568CC567}" destId="{DCF3EBBB-A79C-496A-9617-0CF04334949A}" srcOrd="1" destOrd="0" presId="urn:microsoft.com/office/officeart/2008/layout/HorizontalMultiLevelHierarchy"/>
    <dgm:cxn modelId="{82B3C981-B244-40CC-A9D4-C38F42B334E9}" type="presOf" srcId="{AA10128B-AFA1-41E8-AA12-580EF5CAD51A}" destId="{12948764-585C-4317-B00A-3DEE4B8F7E67}" srcOrd="0" destOrd="0" presId="urn:microsoft.com/office/officeart/2008/layout/HorizontalMultiLevelHierarchy"/>
    <dgm:cxn modelId="{762ED863-2BD9-4031-9C65-4BF7B113A7D2}" type="presOf" srcId="{4725DC39-EBC1-4D23-8399-E5CCEE8371CF}" destId="{EC2C792D-2DD1-4865-8E8E-8227BEC3A5D7}" srcOrd="0" destOrd="0" presId="urn:microsoft.com/office/officeart/2008/layout/HorizontalMultiLevelHierarchy"/>
    <dgm:cxn modelId="{DF74A7B0-CD43-4C31-BE45-9889871C3C88}" type="presOf" srcId="{14847D57-4683-42CC-A203-395F892B1CFE}" destId="{EC1C7367-6FF5-4C9C-8078-8482EA0C2A5F}" srcOrd="1" destOrd="0" presId="urn:microsoft.com/office/officeart/2008/layout/HorizontalMultiLevelHierarchy"/>
    <dgm:cxn modelId="{45496140-1F1E-4D19-A3E7-1F16A2D39529}" srcId="{C52EA40F-74B8-4430-AE9B-D2FCC49BFC6C}" destId="{C1563E42-5E62-4C2B-992E-12DF567C072A}" srcOrd="1" destOrd="0" parTransId="{5A25B540-A0C0-4A1C-85C7-37818DAA62B3}" sibTransId="{90E0C2DF-8AA8-45A3-A274-AFF61F591F98}"/>
    <dgm:cxn modelId="{08A8D669-B029-410F-A5A1-5D83997BBD57}" type="presOf" srcId="{D4E1D728-EDEC-41BA-92A4-879953A9D750}" destId="{3D73B671-B519-4836-931C-9C7C797A47C9}" srcOrd="1" destOrd="0" presId="urn:microsoft.com/office/officeart/2008/layout/HorizontalMultiLevelHierarchy"/>
    <dgm:cxn modelId="{CD9B6E6A-A57C-41FB-9F1C-275E7CF39467}" type="presOf" srcId="{08AFF15C-9258-40A1-9802-FD3A2D54A8B6}" destId="{9E87442F-2030-49A7-B8D8-8A03F73C93BB}" srcOrd="0" destOrd="0" presId="urn:microsoft.com/office/officeart/2008/layout/HorizontalMultiLevelHierarchy"/>
    <dgm:cxn modelId="{288C3CA6-CA6F-4553-8892-447D4422267E}" type="presOf" srcId="{4C02226C-0EED-4595-8E10-A05C50D23D96}" destId="{E1467CDD-CF69-4FA5-BDF4-E18009AC641F}" srcOrd="0" destOrd="0" presId="urn:microsoft.com/office/officeart/2008/layout/HorizontalMultiLevelHierarchy"/>
    <dgm:cxn modelId="{DE1C4ACA-648D-427C-8E8E-67E720B0878D}" srcId="{03C04345-DE81-4552-ABC5-B05199C94075}" destId="{AA10128B-AFA1-41E8-AA12-580EF5CAD51A}" srcOrd="0" destOrd="0" parTransId="{D6956B04-98BC-4F27-92B6-CF67A90E6103}" sibTransId="{6397BD27-DC03-4EC9-A2A8-9296B0CCDA02}"/>
    <dgm:cxn modelId="{B8BF3445-AE3A-4F40-A5C5-F29875FD18C3}" srcId="{E9CABD8B-AC91-46DA-B0E3-1E12F3D93476}" destId="{5D79EA75-0C3B-4C0E-A481-D5E76F2DDD9A}" srcOrd="1" destOrd="0" parTransId="{28E08208-E2D4-4F74-9DB8-A4EA3EBFEC84}" sibTransId="{DD878CC5-E1C9-4D47-BA0F-D3E632543861}"/>
    <dgm:cxn modelId="{02EA9AC5-E346-4F05-86BA-3BEC4A4228EB}" type="presOf" srcId="{6E8A21D0-C16D-4811-955B-81D96443F0E8}" destId="{40EC23EB-DFF5-4A98-B46C-BF58EFB6A7AF}" srcOrd="0" destOrd="0" presId="urn:microsoft.com/office/officeart/2008/layout/HorizontalMultiLevelHierarchy"/>
    <dgm:cxn modelId="{9D363C61-7E8C-4AC8-94B8-8C7525117C18}" type="presOf" srcId="{28E08208-E2D4-4F74-9DB8-A4EA3EBFEC84}" destId="{95CACDE3-AF44-4422-8147-EF279A7B59DC}" srcOrd="0" destOrd="0" presId="urn:microsoft.com/office/officeart/2008/layout/HorizontalMultiLevelHierarchy"/>
    <dgm:cxn modelId="{6B7D0BBF-A3EA-4AB8-9319-58DB8AE2A29B}" srcId="{C1563E42-5E62-4C2B-992E-12DF567C072A}" destId="{E9CABD8B-AC91-46DA-B0E3-1E12F3D93476}" srcOrd="2" destOrd="0" parTransId="{D7CFB5E4-D29F-4B58-874D-FB5DC6F61DA0}" sibTransId="{592E9C9E-7FBF-45E7-BBEA-C964A930F817}"/>
    <dgm:cxn modelId="{4839691F-E820-4FAA-B07D-F6522C1F29B1}" type="presOf" srcId="{28E08208-E2D4-4F74-9DB8-A4EA3EBFEC84}" destId="{20E6BCBF-1A1E-4B29-98F5-0243DBF307F1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02116E26-BF2A-420A-B40C-2708F453ECCD}" srcId="{1049583A-E46F-4F13-B7CA-D4FD4883EE33}" destId="{38AA61B6-90A4-4D74-8C1C-AA7C0573E294}" srcOrd="0" destOrd="0" parTransId="{D4E1D728-EDEC-41BA-92A4-879953A9D750}" sibTransId="{0DD17EF4-E93E-4E42-AA73-C9A80D22DF19}"/>
    <dgm:cxn modelId="{60AFE077-E2D7-44B4-86B1-4E9DD8FCBDAC}" type="presOf" srcId="{E6E9A1A7-A34B-4B49-8864-484DC4437E66}" destId="{DFB1F971-1ADF-46A4-A327-32F04D4BD9C4}" srcOrd="0" destOrd="0" presId="urn:microsoft.com/office/officeart/2008/layout/HorizontalMultiLevelHierarchy"/>
    <dgm:cxn modelId="{52B0228F-9823-45F8-9356-B86E70BAB256}" type="presOf" srcId="{5490C87F-6797-4430-8560-C8BB7DC6790C}" destId="{EB12F3FB-4F74-4DCC-9D42-56592F3AD980}" srcOrd="0" destOrd="0" presId="urn:microsoft.com/office/officeart/2008/layout/HorizontalMultiLevelHierarchy"/>
    <dgm:cxn modelId="{CC0CFF4A-B57D-465D-B7FE-88B4EEEAFE9D}" srcId="{E31E4E13-CF4A-49E2-B016-AEED3256077F}" destId="{03C04345-DE81-4552-ABC5-B05199C94075}" srcOrd="2" destOrd="0" parTransId="{72BE9BD2-251B-4463-AD6D-616186EAF12E}" sibTransId="{3A587CB9-BFFF-4284-A8C3-EBA96BE57426}"/>
    <dgm:cxn modelId="{9DA7608D-919C-4295-AA8E-F24A59F9233F}" type="presOf" srcId="{25716771-2465-4E7C-8885-A7DBDE3CADEC}" destId="{6F204D7F-711A-47E4-8FD9-C1578E35F7E0}" srcOrd="0" destOrd="0" presId="urn:microsoft.com/office/officeart/2008/layout/HorizontalMultiLevelHierarchy"/>
    <dgm:cxn modelId="{FB8816AB-EAFC-4312-AC66-CAD3CD6B2805}" srcId="{E31E4E13-CF4A-49E2-B016-AEED3256077F}" destId="{8F3F10DD-4F7B-45FB-BE66-CC03A243CDD1}" srcOrd="1" destOrd="0" parTransId="{5490C87F-6797-4430-8560-C8BB7DC6790C}" sibTransId="{9AFE5C5A-DC09-43AF-BED7-461394F2E7FD}"/>
    <dgm:cxn modelId="{CA504466-5289-47B7-BEE5-F68AF03EADA5}" type="presOf" srcId="{22AC3040-4F4E-45C1-9E0A-31BC81BB136C}" destId="{8EE9AA00-DE5D-42A2-9638-F5F432FCB23D}" srcOrd="0" destOrd="0" presId="urn:microsoft.com/office/officeart/2008/layout/HorizontalMultiLevelHierarchy"/>
    <dgm:cxn modelId="{39D6F754-C9CA-46A8-94C3-3C29995082D4}" type="presOf" srcId="{D7CFB5E4-D29F-4B58-874D-FB5DC6F61DA0}" destId="{3894FE77-71B5-4923-988F-80C9E825F76F}" srcOrd="1" destOrd="0" presId="urn:microsoft.com/office/officeart/2008/layout/HorizontalMultiLevelHierarchy"/>
    <dgm:cxn modelId="{70674C64-C4AB-48A9-91D1-809DC6350CD3}" type="presOf" srcId="{705E8611-8985-427C-811D-6FBD750F4280}" destId="{7593F134-D034-4BF6-BC66-FDC8A4CDAFFD}" srcOrd="1" destOrd="0" presId="urn:microsoft.com/office/officeart/2008/layout/HorizontalMultiLevelHierarchy"/>
    <dgm:cxn modelId="{7C5CFA8F-BAF4-478D-A160-ECD6558C8192}" type="presOf" srcId="{5A25B540-A0C0-4A1C-85C7-37818DAA62B3}" destId="{808BD26F-73BE-46AE-BCC3-618EABD96BCF}" srcOrd="1" destOrd="0" presId="urn:microsoft.com/office/officeart/2008/layout/HorizontalMultiLevelHierarchy"/>
    <dgm:cxn modelId="{6A88C0D1-0B9F-43B8-8C65-D95452569BCA}" type="presOf" srcId="{B4F3BC20-30DE-4200-A744-139D29E9CAEA}" destId="{A339358B-1C3C-4285-B58E-CBED645D6C6E}" srcOrd="0" destOrd="0" presId="urn:microsoft.com/office/officeart/2008/layout/HorizontalMultiLevelHierarchy"/>
    <dgm:cxn modelId="{7219DE7B-9069-4CC1-A0FA-2A5F97992613}" type="presOf" srcId="{5490C87F-6797-4430-8560-C8BB7DC6790C}" destId="{97E32734-D30D-487C-A847-21C725D97A23}" srcOrd="1" destOrd="0" presId="urn:microsoft.com/office/officeart/2008/layout/HorizontalMultiLevelHierarchy"/>
    <dgm:cxn modelId="{FDD084EF-02BD-405E-84A9-214E96A90B56}" type="presOf" srcId="{96EB68BB-5A1D-43EE-9440-80C01D9A135A}" destId="{C50A31ED-71B6-4324-BDCB-34E5C2850EE6}" srcOrd="0" destOrd="0" presId="urn:microsoft.com/office/officeart/2008/layout/HorizontalMultiLevelHierarchy"/>
    <dgm:cxn modelId="{BB3F488C-B69B-4FB7-AAF0-5CB2FDC9C5AD}" type="presOf" srcId="{5D79EA75-0C3B-4C0E-A481-D5E76F2DDD9A}" destId="{C631082E-B3BA-434B-9E04-31E6AC684E67}" srcOrd="0" destOrd="0" presId="urn:microsoft.com/office/officeart/2008/layout/HorizontalMultiLevelHierarchy"/>
    <dgm:cxn modelId="{BC7A2C44-80BC-4558-8FC7-5ED9B843F35F}" type="presOf" srcId="{D6956B04-98BC-4F27-92B6-CF67A90E6103}" destId="{846FBAC5-A6F0-4A2B-9FA4-6DB38B55845E}" srcOrd="1" destOrd="0" presId="urn:microsoft.com/office/officeart/2008/layout/HorizontalMultiLevelHierarchy"/>
    <dgm:cxn modelId="{96A7ABDE-8137-409C-A756-9B6BA4287E88}" type="presOf" srcId="{D3B7B768-D8FF-4CF1-8763-EB8939BAB9B7}" destId="{DBBB44CA-DA4D-49E6-A628-B06BEFD73BFA}" srcOrd="0" destOrd="0" presId="urn:microsoft.com/office/officeart/2008/layout/HorizontalMultiLevelHierarchy"/>
    <dgm:cxn modelId="{CEBD1A6A-E84E-400C-941E-B7054F2277F5}" type="presOf" srcId="{D6956B04-98BC-4F27-92B6-CF67A90E6103}" destId="{0153D974-FE7A-4578-BCD0-7629B19D4986}" srcOrd="0" destOrd="0" presId="urn:microsoft.com/office/officeart/2008/layout/HorizontalMultiLevelHierarchy"/>
    <dgm:cxn modelId="{19961406-4561-44BB-B241-69DB3E1CAD11}" srcId="{E9CABD8B-AC91-46DA-B0E3-1E12F3D93476}" destId="{5E339BB1-000D-4D94-9FA1-B2063637A225}" srcOrd="0" destOrd="0" parTransId="{F4F1EF34-3260-4C3E-8127-4E43568CC567}" sibTransId="{8D2DF24E-0D16-4F9B-A366-5495D98899C4}"/>
    <dgm:cxn modelId="{382300C8-ABFB-49E1-866F-BF6E790E3C31}" type="presOf" srcId="{3EAABA80-0281-4CD2-881D-610F10923124}" destId="{7FA2C5AB-F557-444C-B126-7626FBDF7DB6}" srcOrd="1" destOrd="0" presId="urn:microsoft.com/office/officeart/2008/layout/HorizontalMultiLevelHierarchy"/>
    <dgm:cxn modelId="{6A10CEA8-D345-497F-9EC7-32F169EF3988}" srcId="{4725DC39-EBC1-4D23-8399-E5CCEE8371CF}" destId="{5AA0086C-5774-489E-A488-D5ACD92958FA}" srcOrd="0" destOrd="0" parTransId="{705E8611-8985-427C-811D-6FBD750F4280}" sibTransId="{DC2985D9-AB92-4FAA-885F-DFFC3B10A2BD}"/>
    <dgm:cxn modelId="{374D0160-9D0C-4BE2-8736-B16A4F715330}" type="presOf" srcId="{D7CFB5E4-D29F-4B58-874D-FB5DC6F61DA0}" destId="{4041BCA4-18E6-449D-B1E8-4DCE9039DBD9}" srcOrd="0" destOrd="0" presId="urn:microsoft.com/office/officeart/2008/layout/HorizontalMultiLevelHierarchy"/>
    <dgm:cxn modelId="{32DDBEBC-4A97-4B92-AE6E-F14D40234BC7}" srcId="{03C04345-DE81-4552-ABC5-B05199C94075}" destId="{4C02226C-0EED-4595-8E10-A05C50D23D96}" srcOrd="1" destOrd="0" parTransId="{55A133BD-7A90-4E61-9C42-BD86A1CD3660}" sibTransId="{BB9983EA-749B-4F19-A461-04A455CC3B9E}"/>
    <dgm:cxn modelId="{FD44D108-27BE-4E18-9A1A-30CDD26015C2}" type="presOf" srcId="{03C04345-DE81-4552-ABC5-B05199C94075}" destId="{7EB64321-724F-4CF3-9EE0-B6B426B87E2E}" srcOrd="0" destOrd="0" presId="urn:microsoft.com/office/officeart/2008/layout/HorizontalMultiLevelHierarchy"/>
    <dgm:cxn modelId="{018BD1B9-C484-4D05-8C02-F72DCE6D1105}" type="presOf" srcId="{3EAABA80-0281-4CD2-881D-610F10923124}" destId="{5E11813B-1CA3-493C-91D3-500CDC76D7A2}" srcOrd="0" destOrd="0" presId="urn:microsoft.com/office/officeart/2008/layout/HorizontalMultiLevelHierarchy"/>
    <dgm:cxn modelId="{35397E0F-01BC-41FB-B58E-90B758ED9516}" type="presOf" srcId="{B4F3BC20-30DE-4200-A744-139D29E9CAEA}" destId="{1B7512CC-84CF-4D25-BCEB-580BE6E56D69}" srcOrd="1" destOrd="0" presId="urn:microsoft.com/office/officeart/2008/layout/HorizontalMultiLevelHierarchy"/>
    <dgm:cxn modelId="{A888347A-FB23-41B8-AB03-C10C9F734111}" type="presOf" srcId="{72BE9BD2-251B-4463-AD6D-616186EAF12E}" destId="{5AED0F4E-9545-407F-B9AF-070D5FE4D4CA}" srcOrd="0" destOrd="0" presId="urn:microsoft.com/office/officeart/2008/layout/HorizontalMultiLevelHierarchy"/>
    <dgm:cxn modelId="{01386351-075F-484F-BE0F-D417AEFFD236}" type="presOf" srcId="{E9CABD8B-AC91-46DA-B0E3-1E12F3D93476}" destId="{750237DA-4459-4B2A-9AA5-8DDB59C496F2}" srcOrd="0" destOrd="0" presId="urn:microsoft.com/office/officeart/2008/layout/HorizontalMultiLevelHierarchy"/>
    <dgm:cxn modelId="{F0E6E0EB-50A0-4065-8F5A-30D69A75666D}" srcId="{C1563E42-5E62-4C2B-992E-12DF567C072A}" destId="{1049583A-E46F-4F13-B7CA-D4FD4883EE33}" srcOrd="0" destOrd="0" parTransId="{767A268F-9689-4F7B-B036-2927446CF566}" sibTransId="{811E1D22-99FF-4735-A8C8-FD6B07F1D33C}"/>
    <dgm:cxn modelId="{14D3EC54-FCC1-435F-951A-CA1D51E755F8}" type="presOf" srcId="{55A133BD-7A90-4E61-9C42-BD86A1CD3660}" destId="{74901731-1F9C-481A-B03A-F49D9089A2B8}" srcOrd="0" destOrd="0" presId="urn:microsoft.com/office/officeart/2008/layout/HorizontalMultiLevelHierarchy"/>
    <dgm:cxn modelId="{EE8A1A46-8EDC-4850-B587-31419DEB1B21}" type="presOf" srcId="{14847D57-4683-42CC-A203-395F892B1CFE}" destId="{821B2D23-6206-4381-89F8-3B86E6F21EC8}" srcOrd="0" destOrd="0" presId="urn:microsoft.com/office/officeart/2008/layout/HorizontalMultiLevelHierarchy"/>
    <dgm:cxn modelId="{E177DA0F-1196-484C-B666-56B1B1EC0904}" type="presOf" srcId="{5AA0086C-5774-489E-A488-D5ACD92958FA}" destId="{48744623-CE3A-4CBF-95EF-773FFB9DAB36}" srcOrd="0" destOrd="0" presId="urn:microsoft.com/office/officeart/2008/layout/HorizontalMultiLevelHierarchy"/>
    <dgm:cxn modelId="{F76A1918-C185-440C-AB7C-D098B93CCBC0}" type="presOf" srcId="{5A25B540-A0C0-4A1C-85C7-37818DAA62B3}" destId="{227DD084-E7C5-4C3F-91D6-CD119DC4EA73}" srcOrd="0" destOrd="0" presId="urn:microsoft.com/office/officeart/2008/layout/HorizontalMultiLevelHierarchy"/>
    <dgm:cxn modelId="{BFF88CEB-F69B-499E-8CC7-3AF379C7587A}" type="presOf" srcId="{1049583A-E46F-4F13-B7CA-D4FD4883EE33}" destId="{5589FE11-0F78-42CB-9297-11214F5305E1}" srcOrd="0" destOrd="0" presId="urn:microsoft.com/office/officeart/2008/layout/HorizontalMultiLevelHierarchy"/>
    <dgm:cxn modelId="{9AB37A36-8D61-4A02-98A8-94D63326EE0D}" type="presOf" srcId="{F4F1EF34-3260-4C3E-8127-4E43568CC567}" destId="{A828F0EA-6F43-4045-9A60-C311D417458D}" srcOrd="0" destOrd="0" presId="urn:microsoft.com/office/officeart/2008/layout/HorizontalMultiLevelHierarchy"/>
    <dgm:cxn modelId="{EE1C1D7B-DC4B-4D33-919A-1C53663C2FEA}" srcId="{4725DC39-EBC1-4D23-8399-E5CCEE8371CF}" destId="{08AFF15C-9258-40A1-9802-FD3A2D54A8B6}" srcOrd="1" destOrd="0" parTransId="{867FEF15-966D-499A-BEF7-BE403BD8E5ED}" sibTransId="{46E39864-0B8E-468B-9FBE-A440011C6F9A}"/>
    <dgm:cxn modelId="{ADD90B96-DE52-405C-971C-4CAB9D34F45B}" srcId="{1049583A-E46F-4F13-B7CA-D4FD4883EE33}" destId="{D3B7B768-D8FF-4CF1-8763-EB8939BAB9B7}" srcOrd="2" destOrd="0" parTransId="{03ACF70B-7E63-4984-A91D-D9DD8C9ADD27}" sibTransId="{20E28E66-3DB4-45AF-8F69-92E5DB56650D}"/>
    <dgm:cxn modelId="{53878573-36DC-4BF4-9C4F-1406F5A8337B}" type="presOf" srcId="{6E8A21D0-C16D-4811-955B-81D96443F0E8}" destId="{76CF53A6-470D-47A9-AD75-7D9747C51727}" srcOrd="1" destOrd="0" presId="urn:microsoft.com/office/officeart/2008/layout/HorizontalMultiLevelHierarchy"/>
    <dgm:cxn modelId="{D7841370-74A2-437B-8FA5-E0999E9E4868}" type="presOf" srcId="{767A268F-9689-4F7B-B036-2927446CF566}" destId="{D9403539-7245-4E0C-B0CF-A5CBEE79265D}" srcOrd="1" destOrd="0" presId="urn:microsoft.com/office/officeart/2008/layout/HorizontalMultiLevelHierarchy"/>
    <dgm:cxn modelId="{00A85FF3-5128-4679-9B58-048FE6C9A5B0}" type="presOf" srcId="{72BE9BD2-251B-4463-AD6D-616186EAF12E}" destId="{727051D6-E19B-49D1-9CF9-822CBDC967E1}" srcOrd="1" destOrd="0" presId="urn:microsoft.com/office/officeart/2008/layout/HorizontalMultiLevelHierarchy"/>
    <dgm:cxn modelId="{A51BA37C-7F01-4A17-AD74-FD454997C4CD}" srcId="{C52EA40F-74B8-4430-AE9B-D2FCC49BFC6C}" destId="{E31E4E13-CF4A-49E2-B016-AEED3256077F}" srcOrd="0" destOrd="0" parTransId="{6E8A21D0-C16D-4811-955B-81D96443F0E8}" sibTransId="{D2136A40-0586-4521-97E8-21C27112352F}"/>
    <dgm:cxn modelId="{275E1223-4287-463D-B8A4-08EBBD5BB87E}" srcId="{E31E4E13-CF4A-49E2-B016-AEED3256077F}" destId="{96EB68BB-5A1D-43EE-9440-80C01D9A135A}" srcOrd="0" destOrd="0" parTransId="{B4F3BC20-30DE-4200-A744-139D29E9CAEA}" sibTransId="{B75F752A-92BE-4613-A1FB-A5E520415B8A}"/>
    <dgm:cxn modelId="{DC49078B-5E67-49AD-99D7-C03932438D47}" type="presOf" srcId="{867FEF15-966D-499A-BEF7-BE403BD8E5ED}" destId="{338309D8-6F7C-4F30-82C1-0D695D4DB027}" srcOrd="0" destOrd="0" presId="urn:microsoft.com/office/officeart/2008/layout/HorizontalMultiLevelHierarchy"/>
    <dgm:cxn modelId="{DB2E56B1-BD14-42C6-9B71-640152E19DBF}" type="presOf" srcId="{C1563E42-5E62-4C2B-992E-12DF567C072A}" destId="{C60DD4A3-3588-4FC3-8ADD-BC3EACF88368}" srcOrd="0" destOrd="0" presId="urn:microsoft.com/office/officeart/2008/layout/HorizontalMultiLevelHierarchy"/>
    <dgm:cxn modelId="{45078113-A093-4BEB-9796-FE84044ECA75}" type="presOf" srcId="{55A133BD-7A90-4E61-9C42-BD86A1CD3660}" destId="{BF8DE745-30CE-4E3F-8FA8-41B894FBB4D9}" srcOrd="1" destOrd="0" presId="urn:microsoft.com/office/officeart/2008/layout/HorizontalMultiLevelHierarchy"/>
    <dgm:cxn modelId="{C2F3C0A6-A696-4616-A0F9-C00E7D00CA99}" type="presOf" srcId="{705E8611-8985-427C-811D-6FBD750F4280}" destId="{65548EAB-30D3-490D-968E-1D1DD3355D49}" srcOrd="0" destOrd="0" presId="urn:microsoft.com/office/officeart/2008/layout/HorizontalMultiLevelHierarchy"/>
    <dgm:cxn modelId="{A411986A-B5C5-4FC8-AFA2-D0797DDF6F1D}" type="presOf" srcId="{D4E1D728-EDEC-41BA-92A4-879953A9D750}" destId="{6DEAE9E1-6D6C-44DE-8B44-6875441DCB88}" srcOrd="0" destOrd="0" presId="urn:microsoft.com/office/officeart/2008/layout/HorizontalMultiLevelHierarchy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7746FCB0-BBBF-4827-956B-E78031D02C29}" type="presParOf" srcId="{01830DB5-0C8A-476F-BC83-253038763FFC}" destId="{40EC23EB-DFF5-4A98-B46C-BF58EFB6A7AF}" srcOrd="0" destOrd="0" presId="urn:microsoft.com/office/officeart/2008/layout/HorizontalMultiLevelHierarchy"/>
    <dgm:cxn modelId="{47933893-12F6-492B-89CF-4031F4B98227}" type="presParOf" srcId="{40EC23EB-DFF5-4A98-B46C-BF58EFB6A7AF}" destId="{76CF53A6-470D-47A9-AD75-7D9747C51727}" srcOrd="0" destOrd="0" presId="urn:microsoft.com/office/officeart/2008/layout/HorizontalMultiLevelHierarchy"/>
    <dgm:cxn modelId="{D0DE82E9-CB2B-48F6-95E0-9037AAF1B7C0}" type="presParOf" srcId="{01830DB5-0C8A-476F-BC83-253038763FFC}" destId="{BC63238A-CC5B-45B6-969C-056B30DECD48}" srcOrd="1" destOrd="0" presId="urn:microsoft.com/office/officeart/2008/layout/HorizontalMultiLevelHierarchy"/>
    <dgm:cxn modelId="{DD8A92A0-95B2-414E-9160-D4044F5B1987}" type="presParOf" srcId="{BC63238A-CC5B-45B6-969C-056B30DECD48}" destId="{55FC3588-115E-43ED-B901-4EE593C20538}" srcOrd="0" destOrd="0" presId="urn:microsoft.com/office/officeart/2008/layout/HorizontalMultiLevelHierarchy"/>
    <dgm:cxn modelId="{8D1A2120-7167-49DF-B777-7D603FF058F8}" type="presParOf" srcId="{BC63238A-CC5B-45B6-969C-056B30DECD48}" destId="{7CE6ACCC-F02E-4C74-A795-7414E06B9079}" srcOrd="1" destOrd="0" presId="urn:microsoft.com/office/officeart/2008/layout/HorizontalMultiLevelHierarchy"/>
    <dgm:cxn modelId="{4CD20426-6222-454B-8612-476128B9BE10}" type="presParOf" srcId="{7CE6ACCC-F02E-4C74-A795-7414E06B9079}" destId="{A339358B-1C3C-4285-B58E-CBED645D6C6E}" srcOrd="0" destOrd="0" presId="urn:microsoft.com/office/officeart/2008/layout/HorizontalMultiLevelHierarchy"/>
    <dgm:cxn modelId="{A4F4BA02-7F44-4FAA-82C3-50291C6D3864}" type="presParOf" srcId="{A339358B-1C3C-4285-B58E-CBED645D6C6E}" destId="{1B7512CC-84CF-4D25-BCEB-580BE6E56D69}" srcOrd="0" destOrd="0" presId="urn:microsoft.com/office/officeart/2008/layout/HorizontalMultiLevelHierarchy"/>
    <dgm:cxn modelId="{FD6638D5-4F55-48C6-985C-98DA4ADB2EFA}" type="presParOf" srcId="{7CE6ACCC-F02E-4C74-A795-7414E06B9079}" destId="{FB2DCCCE-690E-4DE8-93EC-45F08C203EAC}" srcOrd="1" destOrd="0" presId="urn:microsoft.com/office/officeart/2008/layout/HorizontalMultiLevelHierarchy"/>
    <dgm:cxn modelId="{41BC2C92-7C38-46FE-A763-B85F2CC2802A}" type="presParOf" srcId="{FB2DCCCE-690E-4DE8-93EC-45F08C203EAC}" destId="{C50A31ED-71B6-4324-BDCB-34E5C2850EE6}" srcOrd="0" destOrd="0" presId="urn:microsoft.com/office/officeart/2008/layout/HorizontalMultiLevelHierarchy"/>
    <dgm:cxn modelId="{FCF32B62-C916-4BD6-AE24-248008C56818}" type="presParOf" srcId="{FB2DCCCE-690E-4DE8-93EC-45F08C203EAC}" destId="{561EF05A-C7F7-4F93-B7F8-76C1261150FA}" srcOrd="1" destOrd="0" presId="urn:microsoft.com/office/officeart/2008/layout/HorizontalMultiLevelHierarchy"/>
    <dgm:cxn modelId="{E44400FB-2DCE-4EEC-A5A4-B0869A96607C}" type="presParOf" srcId="{7CE6ACCC-F02E-4C74-A795-7414E06B9079}" destId="{EB12F3FB-4F74-4DCC-9D42-56592F3AD980}" srcOrd="2" destOrd="0" presId="urn:microsoft.com/office/officeart/2008/layout/HorizontalMultiLevelHierarchy"/>
    <dgm:cxn modelId="{F1694320-DF5F-4AE2-AEC3-0AA4B6D764F5}" type="presParOf" srcId="{EB12F3FB-4F74-4DCC-9D42-56592F3AD980}" destId="{97E32734-D30D-487C-A847-21C725D97A23}" srcOrd="0" destOrd="0" presId="urn:microsoft.com/office/officeart/2008/layout/HorizontalMultiLevelHierarchy"/>
    <dgm:cxn modelId="{5326BFBF-9947-46A3-8249-BE22DD921674}" type="presParOf" srcId="{7CE6ACCC-F02E-4C74-A795-7414E06B9079}" destId="{E23ACEB1-6FC6-49A6-BC71-96524F41E708}" srcOrd="3" destOrd="0" presId="urn:microsoft.com/office/officeart/2008/layout/HorizontalMultiLevelHierarchy"/>
    <dgm:cxn modelId="{66E1ED25-409F-4557-92CA-3204EB6DDDD2}" type="presParOf" srcId="{E23ACEB1-6FC6-49A6-BC71-96524F41E708}" destId="{55DB93FF-8F3F-4D78-913F-9743C747FAF1}" srcOrd="0" destOrd="0" presId="urn:microsoft.com/office/officeart/2008/layout/HorizontalMultiLevelHierarchy"/>
    <dgm:cxn modelId="{8A50E331-BA7A-462B-B252-52FD22CAF330}" type="presParOf" srcId="{E23ACEB1-6FC6-49A6-BC71-96524F41E708}" destId="{8C270B0C-7499-48C7-99C6-7A801EA16341}" srcOrd="1" destOrd="0" presId="urn:microsoft.com/office/officeart/2008/layout/HorizontalMultiLevelHierarchy"/>
    <dgm:cxn modelId="{8D20BA73-E4C9-453F-82BD-B97A410691A4}" type="presParOf" srcId="{7CE6ACCC-F02E-4C74-A795-7414E06B9079}" destId="{5AED0F4E-9545-407F-B9AF-070D5FE4D4CA}" srcOrd="4" destOrd="0" presId="urn:microsoft.com/office/officeart/2008/layout/HorizontalMultiLevelHierarchy"/>
    <dgm:cxn modelId="{A7A4E280-55AA-4760-9C58-80F497B5866A}" type="presParOf" srcId="{5AED0F4E-9545-407F-B9AF-070D5FE4D4CA}" destId="{727051D6-E19B-49D1-9CF9-822CBDC967E1}" srcOrd="0" destOrd="0" presId="urn:microsoft.com/office/officeart/2008/layout/HorizontalMultiLevelHierarchy"/>
    <dgm:cxn modelId="{2BE23481-0442-45AA-BDA5-AB943583FFC4}" type="presParOf" srcId="{7CE6ACCC-F02E-4C74-A795-7414E06B9079}" destId="{12BB1BDA-5C77-4177-9520-D9C651185B70}" srcOrd="5" destOrd="0" presId="urn:microsoft.com/office/officeart/2008/layout/HorizontalMultiLevelHierarchy"/>
    <dgm:cxn modelId="{FB05EFA5-95AA-4363-919C-565D41ACFC7D}" type="presParOf" srcId="{12BB1BDA-5C77-4177-9520-D9C651185B70}" destId="{7EB64321-724F-4CF3-9EE0-B6B426B87E2E}" srcOrd="0" destOrd="0" presId="urn:microsoft.com/office/officeart/2008/layout/HorizontalMultiLevelHierarchy"/>
    <dgm:cxn modelId="{8C8547A8-0829-4B5D-A1DB-5FC8E89085D5}" type="presParOf" srcId="{12BB1BDA-5C77-4177-9520-D9C651185B70}" destId="{35BB4C2C-57F2-456A-93E2-CAB1706B1F76}" srcOrd="1" destOrd="0" presId="urn:microsoft.com/office/officeart/2008/layout/HorizontalMultiLevelHierarchy"/>
    <dgm:cxn modelId="{DA9B5A1D-7A1D-45FE-8D0C-33FE15ACDFAD}" type="presParOf" srcId="{35BB4C2C-57F2-456A-93E2-CAB1706B1F76}" destId="{0153D974-FE7A-4578-BCD0-7629B19D4986}" srcOrd="0" destOrd="0" presId="urn:microsoft.com/office/officeart/2008/layout/HorizontalMultiLevelHierarchy"/>
    <dgm:cxn modelId="{D762CE33-18A7-40D0-8709-45A2020531D8}" type="presParOf" srcId="{0153D974-FE7A-4578-BCD0-7629B19D4986}" destId="{846FBAC5-A6F0-4A2B-9FA4-6DB38B55845E}" srcOrd="0" destOrd="0" presId="urn:microsoft.com/office/officeart/2008/layout/HorizontalMultiLevelHierarchy"/>
    <dgm:cxn modelId="{13D65A16-E75D-40A3-9C89-4760C48B0F0A}" type="presParOf" srcId="{35BB4C2C-57F2-456A-93E2-CAB1706B1F76}" destId="{5C21641D-B4A0-4B7F-8CAC-A7A04874EC1B}" srcOrd="1" destOrd="0" presId="urn:microsoft.com/office/officeart/2008/layout/HorizontalMultiLevelHierarchy"/>
    <dgm:cxn modelId="{A412395F-1E8A-49E8-8A6C-5AE52E2B3885}" type="presParOf" srcId="{5C21641D-B4A0-4B7F-8CAC-A7A04874EC1B}" destId="{12948764-585C-4317-B00A-3DEE4B8F7E67}" srcOrd="0" destOrd="0" presId="urn:microsoft.com/office/officeart/2008/layout/HorizontalMultiLevelHierarchy"/>
    <dgm:cxn modelId="{1EEDA52A-A8E0-4838-BDF9-F151C6F2B549}" type="presParOf" srcId="{5C21641D-B4A0-4B7F-8CAC-A7A04874EC1B}" destId="{C672ED30-0403-447C-91A6-BD80ACC16F5B}" srcOrd="1" destOrd="0" presId="urn:microsoft.com/office/officeart/2008/layout/HorizontalMultiLevelHierarchy"/>
    <dgm:cxn modelId="{B1F748C9-F6B6-4CF7-B6A3-47708B617715}" type="presParOf" srcId="{35BB4C2C-57F2-456A-93E2-CAB1706B1F76}" destId="{74901731-1F9C-481A-B03A-F49D9089A2B8}" srcOrd="2" destOrd="0" presId="urn:microsoft.com/office/officeart/2008/layout/HorizontalMultiLevelHierarchy"/>
    <dgm:cxn modelId="{1C6C6D94-2BE7-47AB-AC1D-00F90163E1BA}" type="presParOf" srcId="{74901731-1F9C-481A-B03A-F49D9089A2B8}" destId="{BF8DE745-30CE-4E3F-8FA8-41B894FBB4D9}" srcOrd="0" destOrd="0" presId="urn:microsoft.com/office/officeart/2008/layout/HorizontalMultiLevelHierarchy"/>
    <dgm:cxn modelId="{A5351B40-5428-4D5B-B7CB-013350E0563D}" type="presParOf" srcId="{35BB4C2C-57F2-456A-93E2-CAB1706B1F76}" destId="{142845A1-9D7D-4ED3-9AB4-F4A690668A74}" srcOrd="3" destOrd="0" presId="urn:microsoft.com/office/officeart/2008/layout/HorizontalMultiLevelHierarchy"/>
    <dgm:cxn modelId="{79C80739-7408-451D-825B-CB9A7D7004B8}" type="presParOf" srcId="{142845A1-9D7D-4ED3-9AB4-F4A690668A74}" destId="{E1467CDD-CF69-4FA5-BDF4-E18009AC641F}" srcOrd="0" destOrd="0" presId="urn:microsoft.com/office/officeart/2008/layout/HorizontalMultiLevelHierarchy"/>
    <dgm:cxn modelId="{0529669A-CF3C-4ADE-B853-CCE6A26320CD}" type="presParOf" srcId="{142845A1-9D7D-4ED3-9AB4-F4A690668A74}" destId="{86771984-FE72-4278-BD35-2FD1A671C054}" srcOrd="1" destOrd="0" presId="urn:microsoft.com/office/officeart/2008/layout/HorizontalMultiLevelHierarchy"/>
    <dgm:cxn modelId="{607AAABB-35AE-4E22-AD5C-54C804CCA27B}" type="presParOf" srcId="{35BB4C2C-57F2-456A-93E2-CAB1706B1F76}" destId="{821B2D23-6206-4381-89F8-3B86E6F21EC8}" srcOrd="4" destOrd="0" presId="urn:microsoft.com/office/officeart/2008/layout/HorizontalMultiLevelHierarchy"/>
    <dgm:cxn modelId="{45E87B7E-48F5-45A6-AEE2-FD15E7EDCB64}" type="presParOf" srcId="{821B2D23-6206-4381-89F8-3B86E6F21EC8}" destId="{EC1C7367-6FF5-4C9C-8078-8482EA0C2A5F}" srcOrd="0" destOrd="0" presId="urn:microsoft.com/office/officeart/2008/layout/HorizontalMultiLevelHierarchy"/>
    <dgm:cxn modelId="{8A982367-4561-473E-8846-7805AA1701B1}" type="presParOf" srcId="{35BB4C2C-57F2-456A-93E2-CAB1706B1F76}" destId="{727E7280-4106-4FFA-8C7A-433845EF7EA8}" srcOrd="5" destOrd="0" presId="urn:microsoft.com/office/officeart/2008/layout/HorizontalMultiLevelHierarchy"/>
    <dgm:cxn modelId="{6D7C5EF5-34EF-451A-9DEA-FC52205B6669}" type="presParOf" srcId="{727E7280-4106-4FFA-8C7A-433845EF7EA8}" destId="{6F204D7F-711A-47E4-8FD9-C1578E35F7E0}" srcOrd="0" destOrd="0" presId="urn:microsoft.com/office/officeart/2008/layout/HorizontalMultiLevelHierarchy"/>
    <dgm:cxn modelId="{DBD22386-C053-4EBF-AE29-7DC9222342AD}" type="presParOf" srcId="{727E7280-4106-4FFA-8C7A-433845EF7EA8}" destId="{AD0BFD35-9DD2-48DE-BA10-F10EC1A5BA0E}" srcOrd="1" destOrd="0" presId="urn:microsoft.com/office/officeart/2008/layout/HorizontalMultiLevelHierarchy"/>
    <dgm:cxn modelId="{EC401D9D-2C2C-4B83-8AC3-D02ECA4C336B}" type="presParOf" srcId="{01830DB5-0C8A-476F-BC83-253038763FFC}" destId="{227DD084-E7C5-4C3F-91D6-CD119DC4EA73}" srcOrd="2" destOrd="0" presId="urn:microsoft.com/office/officeart/2008/layout/HorizontalMultiLevelHierarchy"/>
    <dgm:cxn modelId="{EC46FD0B-DD3A-43BF-B1AC-FA123F4F1CA3}" type="presParOf" srcId="{227DD084-E7C5-4C3F-91D6-CD119DC4EA73}" destId="{808BD26F-73BE-46AE-BCC3-618EABD96BCF}" srcOrd="0" destOrd="0" presId="urn:microsoft.com/office/officeart/2008/layout/HorizontalMultiLevelHierarchy"/>
    <dgm:cxn modelId="{4E749F28-C5C4-47DA-9665-CC50B25A940F}" type="presParOf" srcId="{01830DB5-0C8A-476F-BC83-253038763FFC}" destId="{D6171A7B-2C20-471E-99FC-B58D9EE6E006}" srcOrd="3" destOrd="0" presId="urn:microsoft.com/office/officeart/2008/layout/HorizontalMultiLevelHierarchy"/>
    <dgm:cxn modelId="{25ACD01D-73B6-4C6E-8B42-9BA0C2FB2878}" type="presParOf" srcId="{D6171A7B-2C20-471E-99FC-B58D9EE6E006}" destId="{C60DD4A3-3588-4FC3-8ADD-BC3EACF88368}" srcOrd="0" destOrd="0" presId="urn:microsoft.com/office/officeart/2008/layout/HorizontalMultiLevelHierarchy"/>
    <dgm:cxn modelId="{6C167B65-DBBE-408D-9048-D223FAD77269}" type="presParOf" srcId="{D6171A7B-2C20-471E-99FC-B58D9EE6E006}" destId="{57982A8F-BBFC-4669-9C64-09C1632D35D1}" srcOrd="1" destOrd="0" presId="urn:microsoft.com/office/officeart/2008/layout/HorizontalMultiLevelHierarchy"/>
    <dgm:cxn modelId="{E1DCF338-78A1-4435-A1BC-927A048E73CB}" type="presParOf" srcId="{57982A8F-BBFC-4669-9C64-09C1632D35D1}" destId="{F2DA6015-991C-4EE3-BF3A-37771E3869F6}" srcOrd="0" destOrd="0" presId="urn:microsoft.com/office/officeart/2008/layout/HorizontalMultiLevelHierarchy"/>
    <dgm:cxn modelId="{87BFEB6E-23B8-440A-963B-E5315C840078}" type="presParOf" srcId="{F2DA6015-991C-4EE3-BF3A-37771E3869F6}" destId="{D9403539-7245-4E0C-B0CF-A5CBEE79265D}" srcOrd="0" destOrd="0" presId="urn:microsoft.com/office/officeart/2008/layout/HorizontalMultiLevelHierarchy"/>
    <dgm:cxn modelId="{EB0FB330-017D-407F-861D-675ED1E59E42}" type="presParOf" srcId="{57982A8F-BBFC-4669-9C64-09C1632D35D1}" destId="{CCD5FA5B-0783-4D84-90A3-63C225C83215}" srcOrd="1" destOrd="0" presId="urn:microsoft.com/office/officeart/2008/layout/HorizontalMultiLevelHierarchy"/>
    <dgm:cxn modelId="{4622ECEB-E90B-46D1-BB09-374D58836EB1}" type="presParOf" srcId="{CCD5FA5B-0783-4D84-90A3-63C225C83215}" destId="{5589FE11-0F78-42CB-9297-11214F5305E1}" srcOrd="0" destOrd="0" presId="urn:microsoft.com/office/officeart/2008/layout/HorizontalMultiLevelHierarchy"/>
    <dgm:cxn modelId="{9760A8D9-DC86-4630-9028-6E18D01C7913}" type="presParOf" srcId="{CCD5FA5B-0783-4D84-90A3-63C225C83215}" destId="{54C03C4B-866C-411B-8F79-7B11C83E40BD}" srcOrd="1" destOrd="0" presId="urn:microsoft.com/office/officeart/2008/layout/HorizontalMultiLevelHierarchy"/>
    <dgm:cxn modelId="{3FC63B75-E7DC-4312-AC75-3211014639A6}" type="presParOf" srcId="{54C03C4B-866C-411B-8F79-7B11C83E40BD}" destId="{6DEAE9E1-6D6C-44DE-8B44-6875441DCB88}" srcOrd="0" destOrd="0" presId="urn:microsoft.com/office/officeart/2008/layout/HorizontalMultiLevelHierarchy"/>
    <dgm:cxn modelId="{A79C1CF1-D78F-4068-AA55-D5E20D4B05D9}" type="presParOf" srcId="{6DEAE9E1-6D6C-44DE-8B44-6875441DCB88}" destId="{3D73B671-B519-4836-931C-9C7C797A47C9}" srcOrd="0" destOrd="0" presId="urn:microsoft.com/office/officeart/2008/layout/HorizontalMultiLevelHierarchy"/>
    <dgm:cxn modelId="{D7754137-9A95-4A32-941D-1530B889A80A}" type="presParOf" srcId="{54C03C4B-866C-411B-8F79-7B11C83E40BD}" destId="{1D72E32E-1AE5-4454-AA6B-910518E9890B}" srcOrd="1" destOrd="0" presId="urn:microsoft.com/office/officeart/2008/layout/HorizontalMultiLevelHierarchy"/>
    <dgm:cxn modelId="{DB821FC7-43D6-44BF-A5DE-7C4D8B138B32}" type="presParOf" srcId="{1D72E32E-1AE5-4454-AA6B-910518E9890B}" destId="{A7600AB0-863C-4C34-9267-0CE2E6327DC3}" srcOrd="0" destOrd="0" presId="urn:microsoft.com/office/officeart/2008/layout/HorizontalMultiLevelHierarchy"/>
    <dgm:cxn modelId="{6BF55970-2176-4968-B75C-6E61C7F390F7}" type="presParOf" srcId="{1D72E32E-1AE5-4454-AA6B-910518E9890B}" destId="{E80BBFDD-4816-47E3-ACF8-94FB2C145AA8}" srcOrd="1" destOrd="0" presId="urn:microsoft.com/office/officeart/2008/layout/HorizontalMultiLevelHierarchy"/>
    <dgm:cxn modelId="{6FCA330F-5F9D-4BF2-B183-B90CF1F2F924}" type="presParOf" srcId="{54C03C4B-866C-411B-8F79-7B11C83E40BD}" destId="{DFB1F971-1ADF-46A4-A327-32F04D4BD9C4}" srcOrd="2" destOrd="0" presId="urn:microsoft.com/office/officeart/2008/layout/HorizontalMultiLevelHierarchy"/>
    <dgm:cxn modelId="{A7054BE2-6660-46FE-B540-9BA9EC48919E}" type="presParOf" srcId="{DFB1F971-1ADF-46A4-A327-32F04D4BD9C4}" destId="{EAE76D03-0362-4101-ABCC-8AAAADBF18A4}" srcOrd="0" destOrd="0" presId="urn:microsoft.com/office/officeart/2008/layout/HorizontalMultiLevelHierarchy"/>
    <dgm:cxn modelId="{E2659E36-DFA2-4306-B886-065EA8060C3E}" type="presParOf" srcId="{54C03C4B-866C-411B-8F79-7B11C83E40BD}" destId="{96492162-D5EE-422A-A31B-EA4B0541DB59}" srcOrd="3" destOrd="0" presId="urn:microsoft.com/office/officeart/2008/layout/HorizontalMultiLevelHierarchy"/>
    <dgm:cxn modelId="{90FF8E83-51A1-4A18-957F-ED67F8DF26D8}" type="presParOf" srcId="{96492162-D5EE-422A-A31B-EA4B0541DB59}" destId="{8EE9AA00-DE5D-42A2-9638-F5F432FCB23D}" srcOrd="0" destOrd="0" presId="urn:microsoft.com/office/officeart/2008/layout/HorizontalMultiLevelHierarchy"/>
    <dgm:cxn modelId="{383C5781-BF34-4E04-B8FC-AD6085FC8846}" type="presParOf" srcId="{96492162-D5EE-422A-A31B-EA4B0541DB59}" destId="{0BED58FA-DF6E-4DD9-B458-5B1FFFA3CED9}" srcOrd="1" destOrd="0" presId="urn:microsoft.com/office/officeart/2008/layout/HorizontalMultiLevelHierarchy"/>
    <dgm:cxn modelId="{F5EF9B62-AC1E-41ED-9A2B-B91302FB8FCD}" type="presParOf" srcId="{54C03C4B-866C-411B-8F79-7B11C83E40BD}" destId="{528C79DF-0A55-4EEE-A8F4-3B6364CA30DA}" srcOrd="4" destOrd="0" presId="urn:microsoft.com/office/officeart/2008/layout/HorizontalMultiLevelHierarchy"/>
    <dgm:cxn modelId="{901C8306-AF4D-44DA-A58D-D47436FE85F4}" type="presParOf" srcId="{528C79DF-0A55-4EEE-A8F4-3B6364CA30DA}" destId="{F47EBD12-DD16-4C90-A8F4-038F918B12F4}" srcOrd="0" destOrd="0" presId="urn:microsoft.com/office/officeart/2008/layout/HorizontalMultiLevelHierarchy"/>
    <dgm:cxn modelId="{B3D1A33F-6C39-4F4D-A2EC-E796D87C933A}" type="presParOf" srcId="{54C03C4B-866C-411B-8F79-7B11C83E40BD}" destId="{1B630B0E-350E-4C0C-8147-F6F9AD551819}" srcOrd="5" destOrd="0" presId="urn:microsoft.com/office/officeart/2008/layout/HorizontalMultiLevelHierarchy"/>
    <dgm:cxn modelId="{D8BE65B7-3FC6-421C-B20B-CBEF6F65D0EC}" type="presParOf" srcId="{1B630B0E-350E-4C0C-8147-F6F9AD551819}" destId="{DBBB44CA-DA4D-49E6-A628-B06BEFD73BFA}" srcOrd="0" destOrd="0" presId="urn:microsoft.com/office/officeart/2008/layout/HorizontalMultiLevelHierarchy"/>
    <dgm:cxn modelId="{A0D908E1-4665-4E2F-8113-6950B3639AD3}" type="presParOf" srcId="{1B630B0E-350E-4C0C-8147-F6F9AD551819}" destId="{C6C25672-8106-429B-AAE3-0883C452ADB0}" srcOrd="1" destOrd="0" presId="urn:microsoft.com/office/officeart/2008/layout/HorizontalMultiLevelHierarchy"/>
    <dgm:cxn modelId="{5223628C-C10E-4B74-9248-F133D722E8AF}" type="presParOf" srcId="{57982A8F-BBFC-4669-9C64-09C1632D35D1}" destId="{5E11813B-1CA3-493C-91D3-500CDC76D7A2}" srcOrd="2" destOrd="0" presId="urn:microsoft.com/office/officeart/2008/layout/HorizontalMultiLevelHierarchy"/>
    <dgm:cxn modelId="{E628BB45-5D11-4FF8-9658-B473D829A3F1}" type="presParOf" srcId="{5E11813B-1CA3-493C-91D3-500CDC76D7A2}" destId="{7FA2C5AB-F557-444C-B126-7626FBDF7DB6}" srcOrd="0" destOrd="0" presId="urn:microsoft.com/office/officeart/2008/layout/HorizontalMultiLevelHierarchy"/>
    <dgm:cxn modelId="{BF24AAF8-7322-40E8-84BD-08A19334DCEF}" type="presParOf" srcId="{57982A8F-BBFC-4669-9C64-09C1632D35D1}" destId="{F5CC8217-A9AE-4FFD-A807-FA63362BC73C}" srcOrd="3" destOrd="0" presId="urn:microsoft.com/office/officeart/2008/layout/HorizontalMultiLevelHierarchy"/>
    <dgm:cxn modelId="{EBFE77FD-55D5-460F-82B2-CB8AEC9A4E41}" type="presParOf" srcId="{F5CC8217-A9AE-4FFD-A807-FA63362BC73C}" destId="{EC2C792D-2DD1-4865-8E8E-8227BEC3A5D7}" srcOrd="0" destOrd="0" presId="urn:microsoft.com/office/officeart/2008/layout/HorizontalMultiLevelHierarchy"/>
    <dgm:cxn modelId="{373194C9-661D-4FE2-9E4F-12CD51980E65}" type="presParOf" srcId="{F5CC8217-A9AE-4FFD-A807-FA63362BC73C}" destId="{850E3310-682F-47C4-86FF-0FD8091172BE}" srcOrd="1" destOrd="0" presId="urn:microsoft.com/office/officeart/2008/layout/HorizontalMultiLevelHierarchy"/>
    <dgm:cxn modelId="{7261A7BA-EBE5-4178-B4C4-847C54CFE527}" type="presParOf" srcId="{850E3310-682F-47C4-86FF-0FD8091172BE}" destId="{65548EAB-30D3-490D-968E-1D1DD3355D49}" srcOrd="0" destOrd="0" presId="urn:microsoft.com/office/officeart/2008/layout/HorizontalMultiLevelHierarchy"/>
    <dgm:cxn modelId="{5D55BBD7-CD0F-4D86-B0CD-08667A292E71}" type="presParOf" srcId="{65548EAB-30D3-490D-968E-1D1DD3355D49}" destId="{7593F134-D034-4BF6-BC66-FDC8A4CDAFFD}" srcOrd="0" destOrd="0" presId="urn:microsoft.com/office/officeart/2008/layout/HorizontalMultiLevelHierarchy"/>
    <dgm:cxn modelId="{AE1B0134-2230-4454-B424-C1EB46191632}" type="presParOf" srcId="{850E3310-682F-47C4-86FF-0FD8091172BE}" destId="{2826E3D2-2AD6-42A0-9AAB-4771674A5264}" srcOrd="1" destOrd="0" presId="urn:microsoft.com/office/officeart/2008/layout/HorizontalMultiLevelHierarchy"/>
    <dgm:cxn modelId="{3B19A2F2-25F1-4029-8891-EF43BEEACA16}" type="presParOf" srcId="{2826E3D2-2AD6-42A0-9AAB-4771674A5264}" destId="{48744623-CE3A-4CBF-95EF-773FFB9DAB36}" srcOrd="0" destOrd="0" presId="urn:microsoft.com/office/officeart/2008/layout/HorizontalMultiLevelHierarchy"/>
    <dgm:cxn modelId="{93A9FA7F-7692-4F38-BD9E-5D37E8E5675C}" type="presParOf" srcId="{2826E3D2-2AD6-42A0-9AAB-4771674A5264}" destId="{2BC41E21-999F-4FDC-9F48-CBB0EBABE904}" srcOrd="1" destOrd="0" presId="urn:microsoft.com/office/officeart/2008/layout/HorizontalMultiLevelHierarchy"/>
    <dgm:cxn modelId="{296E19A4-0ED8-4861-B966-9A57F92CF170}" type="presParOf" srcId="{850E3310-682F-47C4-86FF-0FD8091172BE}" destId="{338309D8-6F7C-4F30-82C1-0D695D4DB027}" srcOrd="2" destOrd="0" presId="urn:microsoft.com/office/officeart/2008/layout/HorizontalMultiLevelHierarchy"/>
    <dgm:cxn modelId="{B9EDD34B-F1C8-4330-87C3-7713CBED9ADA}" type="presParOf" srcId="{338309D8-6F7C-4F30-82C1-0D695D4DB027}" destId="{91DB60B0-B77D-4F0D-BBAF-A7833442E86B}" srcOrd="0" destOrd="0" presId="urn:microsoft.com/office/officeart/2008/layout/HorizontalMultiLevelHierarchy"/>
    <dgm:cxn modelId="{DD2044F2-BCD4-4E97-AFA7-8B3168954E9A}" type="presParOf" srcId="{850E3310-682F-47C4-86FF-0FD8091172BE}" destId="{DC1FD348-F2B6-48E2-A2FA-BEC3B48C38CF}" srcOrd="3" destOrd="0" presId="urn:microsoft.com/office/officeart/2008/layout/HorizontalMultiLevelHierarchy"/>
    <dgm:cxn modelId="{60583AF9-23F4-4EEA-9E5A-2019F93E174C}" type="presParOf" srcId="{DC1FD348-F2B6-48E2-A2FA-BEC3B48C38CF}" destId="{9E87442F-2030-49A7-B8D8-8A03F73C93BB}" srcOrd="0" destOrd="0" presId="urn:microsoft.com/office/officeart/2008/layout/HorizontalMultiLevelHierarchy"/>
    <dgm:cxn modelId="{2DF6BF6C-7227-43BE-B697-F33488ABBF70}" type="presParOf" srcId="{DC1FD348-F2B6-48E2-A2FA-BEC3B48C38CF}" destId="{94D99F5E-0203-4336-818C-612B30B06063}" srcOrd="1" destOrd="0" presId="urn:microsoft.com/office/officeart/2008/layout/HorizontalMultiLevelHierarchy"/>
    <dgm:cxn modelId="{964C9134-61D6-47D8-A874-1C40FA147454}" type="presParOf" srcId="{57982A8F-BBFC-4669-9C64-09C1632D35D1}" destId="{4041BCA4-18E6-449D-B1E8-4DCE9039DBD9}" srcOrd="4" destOrd="0" presId="urn:microsoft.com/office/officeart/2008/layout/HorizontalMultiLevelHierarchy"/>
    <dgm:cxn modelId="{46208795-8A3A-4B74-BB29-76E9F0A569DC}" type="presParOf" srcId="{4041BCA4-18E6-449D-B1E8-4DCE9039DBD9}" destId="{3894FE77-71B5-4923-988F-80C9E825F76F}" srcOrd="0" destOrd="0" presId="urn:microsoft.com/office/officeart/2008/layout/HorizontalMultiLevelHierarchy"/>
    <dgm:cxn modelId="{554331B5-419E-4C12-A567-36B592354EDF}" type="presParOf" srcId="{57982A8F-BBFC-4669-9C64-09C1632D35D1}" destId="{C6DC7AF4-0723-405D-B7FE-541BFBA90940}" srcOrd="5" destOrd="0" presId="urn:microsoft.com/office/officeart/2008/layout/HorizontalMultiLevelHierarchy"/>
    <dgm:cxn modelId="{78BA2A32-EC07-4CED-875B-955063C60A03}" type="presParOf" srcId="{C6DC7AF4-0723-405D-B7FE-541BFBA90940}" destId="{750237DA-4459-4B2A-9AA5-8DDB59C496F2}" srcOrd="0" destOrd="0" presId="urn:microsoft.com/office/officeart/2008/layout/HorizontalMultiLevelHierarchy"/>
    <dgm:cxn modelId="{648871F4-04C0-4DB6-B23E-D78CB7653E7C}" type="presParOf" srcId="{C6DC7AF4-0723-405D-B7FE-541BFBA90940}" destId="{75FCD93B-708B-4337-A823-36DBAA06C5B1}" srcOrd="1" destOrd="0" presId="urn:microsoft.com/office/officeart/2008/layout/HorizontalMultiLevelHierarchy"/>
    <dgm:cxn modelId="{09777562-EDCE-4944-A1F2-F76F8D7E98A3}" type="presParOf" srcId="{75FCD93B-708B-4337-A823-36DBAA06C5B1}" destId="{A828F0EA-6F43-4045-9A60-C311D417458D}" srcOrd="0" destOrd="0" presId="urn:microsoft.com/office/officeart/2008/layout/HorizontalMultiLevelHierarchy"/>
    <dgm:cxn modelId="{222A65AB-5066-487C-A8AF-1D7EFCBE9DD3}" type="presParOf" srcId="{A828F0EA-6F43-4045-9A60-C311D417458D}" destId="{DCF3EBBB-A79C-496A-9617-0CF04334949A}" srcOrd="0" destOrd="0" presId="urn:microsoft.com/office/officeart/2008/layout/HorizontalMultiLevelHierarchy"/>
    <dgm:cxn modelId="{3C7D65BC-B84B-4C47-88B0-724D841F83C0}" type="presParOf" srcId="{75FCD93B-708B-4337-A823-36DBAA06C5B1}" destId="{606695FD-E4E0-4BAC-8D43-0C4B6EE97484}" srcOrd="1" destOrd="0" presId="urn:microsoft.com/office/officeart/2008/layout/HorizontalMultiLevelHierarchy"/>
    <dgm:cxn modelId="{C1503284-D3FC-4586-8677-63F341F4730B}" type="presParOf" srcId="{606695FD-E4E0-4BAC-8D43-0C4B6EE97484}" destId="{642E89E0-E8F3-46E9-9693-9F0A241CB278}" srcOrd="0" destOrd="0" presId="urn:microsoft.com/office/officeart/2008/layout/HorizontalMultiLevelHierarchy"/>
    <dgm:cxn modelId="{D253F57F-186E-4B89-9C3D-422A3EB1A40E}" type="presParOf" srcId="{606695FD-E4E0-4BAC-8D43-0C4B6EE97484}" destId="{F7DAE9E3-A357-4DF3-A5C7-19689D6D776E}" srcOrd="1" destOrd="0" presId="urn:microsoft.com/office/officeart/2008/layout/HorizontalMultiLevelHierarchy"/>
    <dgm:cxn modelId="{BB4896FE-9870-4AE2-BF1A-68DBFA7C308B}" type="presParOf" srcId="{75FCD93B-708B-4337-A823-36DBAA06C5B1}" destId="{95CACDE3-AF44-4422-8147-EF279A7B59DC}" srcOrd="2" destOrd="0" presId="urn:microsoft.com/office/officeart/2008/layout/HorizontalMultiLevelHierarchy"/>
    <dgm:cxn modelId="{5B711D1D-29A4-41BA-82C7-38B73F0CDB9C}" type="presParOf" srcId="{95CACDE3-AF44-4422-8147-EF279A7B59DC}" destId="{20E6BCBF-1A1E-4B29-98F5-0243DBF307F1}" srcOrd="0" destOrd="0" presId="urn:microsoft.com/office/officeart/2008/layout/HorizontalMultiLevelHierarchy"/>
    <dgm:cxn modelId="{4B5A7A74-B495-4A99-83CB-FD178EED670E}" type="presParOf" srcId="{75FCD93B-708B-4337-A823-36DBAA06C5B1}" destId="{7B963B41-8D37-45D5-9A25-49EA9BF99E6D}" srcOrd="3" destOrd="0" presId="urn:microsoft.com/office/officeart/2008/layout/HorizontalMultiLevelHierarchy"/>
    <dgm:cxn modelId="{D3D5E5C5-60C1-483D-8405-CE7196F6E4F3}" type="presParOf" srcId="{7B963B41-8D37-45D5-9A25-49EA9BF99E6D}" destId="{C631082E-B3BA-434B-9E04-31E6AC684E67}" srcOrd="0" destOrd="0" presId="urn:microsoft.com/office/officeart/2008/layout/HorizontalMultiLevelHierarchy"/>
    <dgm:cxn modelId="{0C48040B-0451-4DAE-8F12-B1C7BF3D08CB}" type="presParOf" srcId="{7B963B41-8D37-45D5-9A25-49EA9BF99E6D}" destId="{F4EB2863-1961-476C-94D8-1387082319C7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19/03/1441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:\RTC\1-ASP.netCoreCourse\image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599"/>
            <a:ext cx="8001000" cy="6517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4" name="Content Placeholder 3" descr="HTML  JS C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4925"/>
            <a:ext cx="7239000" cy="405384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19800" cy="523478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3124200"/>
            <a:ext cx="2741713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8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7820"/>
            <a:ext cx="7696200" cy="461772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841300"/>
            <a:ext cx="7696200" cy="415075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943600" cy="448091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</Words>
  <Application>Microsoft Office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Client/Server Architecture</vt:lpstr>
      <vt:lpstr>Web programming language </vt:lpstr>
      <vt:lpstr>client side</vt:lpstr>
      <vt:lpstr>Slide 5</vt:lpstr>
      <vt:lpstr>Slide 6</vt:lpstr>
      <vt:lpstr>Slide 7</vt:lpstr>
      <vt:lpstr>HTML  Hyper Text Markup Language </vt:lpstr>
      <vt:lpstr>HTML  Hyper Text Markup Language </vt:lpstr>
      <vt:lpstr>HTML Versions</vt:lpstr>
      <vt:lpstr>CSS : Cascading Style Sheets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7</cp:revision>
  <dcterms:created xsi:type="dcterms:W3CDTF">2006-08-16T00:00:00Z</dcterms:created>
  <dcterms:modified xsi:type="dcterms:W3CDTF">2019-11-16T10:53:48Z</dcterms:modified>
</cp:coreProperties>
</file>