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67" r:id="rId4"/>
    <p:sldId id="266" r:id="rId5"/>
    <p:sldId id="269" r:id="rId6"/>
    <p:sldId id="273" r:id="rId7"/>
    <p:sldId id="275" r:id="rId8"/>
    <p:sldId id="276" r:id="rId9"/>
    <p:sldId id="274" r:id="rId10"/>
    <p:sldId id="271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26/03/1441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3018"/>
            <a:ext cx="9144000" cy="6881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.NET 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1" y="11430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Open </a:t>
            </a:r>
            <a:r>
              <a:rPr lang="en-US" b="1" dirty="0" smtClean="0"/>
              <a:t>source</a:t>
            </a:r>
          </a:p>
          <a:p>
            <a:pPr algn="just"/>
            <a:r>
              <a:rPr lang="en-US" dirty="0" smtClean="0"/>
              <a:t>.NET Core is an open source implementation, using MIT and Apache 2 licenses.</a:t>
            </a:r>
          </a:p>
          <a:p>
            <a:pPr algn="just"/>
            <a:r>
              <a:rPr lang="en-US" dirty="0" smtClean="0"/>
              <a:t>.NET Core is a .NET Foundation project and is available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an open source project, it promotes a more transparent development process and promotes an active and engaged community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Cross-platform</a:t>
            </a:r>
          </a:p>
          <a:p>
            <a:pPr algn="just"/>
            <a:r>
              <a:rPr lang="en-US" dirty="0" smtClean="0"/>
              <a:t>Application implemented in .NET Core can be run and its code can be reused regardless of your platform target.</a:t>
            </a:r>
          </a:p>
          <a:p>
            <a:pPr algn="just"/>
            <a:r>
              <a:rPr lang="en-US" dirty="0" smtClean="0"/>
              <a:t>It currently supports three main operating systems (OS)</a:t>
            </a:r>
          </a:p>
          <a:p>
            <a:pPr lvl="1" algn="just"/>
            <a:r>
              <a:rPr lang="en-US" dirty="0" err="1" smtClean="0"/>
              <a:t>Windows,Linux,MacOS</a:t>
            </a:r>
            <a:endParaRPr lang="en-US" dirty="0" smtClean="0"/>
          </a:p>
          <a:p>
            <a:pPr lvl="1" algn="just"/>
            <a:endParaRPr lang="en-US" dirty="0" smtClean="0"/>
          </a:p>
          <a:p>
            <a:r>
              <a:rPr lang="en-US" b="1" dirty="0" smtClean="0"/>
              <a:t>Command-line tools</a:t>
            </a:r>
          </a:p>
          <a:p>
            <a:r>
              <a:rPr lang="en-US" dirty="0" smtClean="0"/>
              <a:t>All product scenarios can be exercised at the command-line.</a:t>
            </a:r>
          </a:p>
          <a:p>
            <a:r>
              <a:rPr lang="en-US" b="1" dirty="0" smtClean="0"/>
              <a:t>Compatible</a:t>
            </a:r>
          </a:p>
          <a:p>
            <a:r>
              <a:rPr lang="en-US" dirty="0" smtClean="0"/>
              <a:t>.NET Core is compatible with .NET Framework, </a:t>
            </a:r>
            <a:r>
              <a:rPr lang="en-US" dirty="0" err="1" smtClean="0"/>
              <a:t>Xamarin</a:t>
            </a:r>
            <a:r>
              <a:rPr lang="en-US" dirty="0" smtClean="0"/>
              <a:t> and Mono, via the .NET Standard Library</a:t>
            </a:r>
          </a:p>
          <a:p>
            <a:r>
              <a:rPr lang="en-US" b="1" dirty="0" smtClean="0"/>
              <a:t>Modular</a:t>
            </a:r>
          </a:p>
          <a:p>
            <a:r>
              <a:rPr lang="en-US" dirty="0" smtClean="0"/>
              <a:t>.NET Core is released through </a:t>
            </a:r>
            <a:r>
              <a:rPr lang="en-US" dirty="0" err="1" smtClean="0"/>
              <a:t>NuGet</a:t>
            </a:r>
            <a:r>
              <a:rPr lang="en-US" dirty="0" smtClean="0"/>
              <a:t> in smaller assembly packages.</a:t>
            </a:r>
          </a:p>
          <a:p>
            <a:r>
              <a:rPr lang="en-US" dirty="0" smtClean="0"/>
              <a:t>.NET Framework is one large assembly that contains most of the core functionalities.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Net</a:t>
            </a:r>
            <a:r>
              <a:rPr lang="en-US" b="1" dirty="0" smtClean="0"/>
              <a:t> Framework VS .NET </a:t>
            </a:r>
            <a:r>
              <a:rPr lang="en-US" b="1" dirty="0" smtClean="0"/>
              <a:t>Core</a:t>
            </a:r>
            <a:br>
              <a:rPr lang="en-US" b="1" dirty="0" smtClean="0"/>
            </a:br>
            <a:endParaRPr lang="en-US" b="1" dirty="0" smtClean="0"/>
          </a:p>
        </p:txBody>
      </p:sp>
      <p:pic>
        <p:nvPicPr>
          <p:cNvPr id="28674" name="Picture 2" descr="نتيجة بحث الصور عن ‪.net core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44825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Net</a:t>
            </a:r>
            <a:r>
              <a:rPr lang="en-US" b="1" dirty="0" smtClean="0"/>
              <a:t> Framework VS .NET </a:t>
            </a:r>
            <a:r>
              <a:rPr lang="en-US" b="1" dirty="0" smtClean="0"/>
              <a:t>Core</a:t>
            </a:r>
            <a:br>
              <a:rPr lang="en-US" b="1" dirty="0" smtClean="0"/>
            </a:br>
            <a:endParaRPr lang="en-US" b="1" dirty="0" smtClean="0"/>
          </a:p>
        </p:txBody>
      </p:sp>
      <p:pic>
        <p:nvPicPr>
          <p:cNvPr id="28674" name="Picture 2" descr="نتيجة بحث الصور عن ‪.net core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44825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 stands for </a:t>
            </a:r>
            <a:r>
              <a:rPr lang="en-US" b="1" dirty="0" smtClean="0"/>
              <a:t>A</a:t>
            </a:r>
            <a:r>
              <a:rPr lang="en-US" dirty="0" smtClean="0"/>
              <a:t>ctive </a:t>
            </a:r>
            <a:r>
              <a:rPr lang="en-US" b="1" dirty="0" smtClean="0"/>
              <a:t>S</a:t>
            </a:r>
            <a:r>
              <a:rPr lang="en-US" dirty="0" smtClean="0"/>
              <a:t>erver </a:t>
            </a:r>
            <a:r>
              <a:rPr lang="en-US" b="1" dirty="0" smtClean="0"/>
              <a:t>P</a:t>
            </a:r>
            <a:r>
              <a:rPr lang="en-US" dirty="0" smtClean="0"/>
              <a:t>ages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ASP</a:t>
            </a:r>
            <a:r>
              <a:rPr lang="en-US" dirty="0" smtClean="0"/>
              <a:t> is a </a:t>
            </a:r>
            <a:r>
              <a:rPr lang="en-US" dirty="0" smtClean="0"/>
              <a:t>technologies </a:t>
            </a:r>
            <a:r>
              <a:rPr lang="en-US" dirty="0" smtClean="0"/>
              <a:t>for building web pages in </a:t>
            </a:r>
            <a:r>
              <a:rPr lang="en-US" dirty="0" smtClean="0"/>
              <a:t> server </a:t>
            </a:r>
            <a:r>
              <a:rPr lang="en-US" dirty="0" smtClean="0"/>
              <a:t>side </a:t>
            </a:r>
            <a:r>
              <a:rPr lang="en-US" dirty="0" smtClean="0"/>
              <a:t>When a browser requests an ASP or ASP.NET file, the ASP engine reads the file, executes any code in the file, and returns the result to the browser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 </a:t>
            </a:r>
            <a:r>
              <a:rPr lang="en-US" b="1" dirty="0" smtClean="0"/>
              <a:t> ASP</a:t>
            </a:r>
            <a:r>
              <a:rPr lang="en-US" dirty="0" smtClean="0"/>
              <a:t> </a:t>
            </a:r>
            <a:r>
              <a:rPr lang="en-US" dirty="0" smtClean="0"/>
              <a:t>many different </a:t>
            </a:r>
            <a:r>
              <a:rPr lang="en-US" dirty="0" smtClean="0"/>
              <a:t>framework 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Classic </a:t>
            </a:r>
            <a:r>
              <a:rPr lang="en-US" dirty="0" smtClean="0"/>
              <a:t>ASP</a:t>
            </a:r>
          </a:p>
          <a:p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Core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Classic ASP - Active Server Pages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 </a:t>
            </a:r>
            <a:r>
              <a:rPr lang="en-US" dirty="0" smtClean="0"/>
              <a:t>(aka Classic ASP) was introduced in 1998 as Microsoft's first server side scripting language.</a:t>
            </a:r>
          </a:p>
          <a:p>
            <a:r>
              <a:rPr lang="en-US" dirty="0" smtClean="0"/>
              <a:t>Classic ASP pages have the file extension </a:t>
            </a:r>
            <a:r>
              <a:rPr lang="en-US" b="1" dirty="0" smtClean="0"/>
              <a:t>.asp</a:t>
            </a:r>
            <a:r>
              <a:rPr lang="en-US" dirty="0" smtClean="0"/>
              <a:t> and are normally written in </a:t>
            </a:r>
            <a:r>
              <a:rPr lang="en-US" dirty="0" smtClean="0"/>
              <a:t>VBScript or </a:t>
            </a:r>
            <a:r>
              <a:rPr lang="en-US" dirty="0" err="1" smtClean="0"/>
              <a:t>jSScript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ASP.NET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</a:t>
            </a:r>
            <a:r>
              <a:rPr lang="en-US" dirty="0" smtClean="0"/>
              <a:t>was released in 2002 as a successor to Classic ASP.</a:t>
            </a:r>
          </a:p>
          <a:p>
            <a:r>
              <a:rPr lang="en-US" dirty="0" smtClean="0"/>
              <a:t>ASP.NET pages have the extension </a:t>
            </a:r>
            <a:r>
              <a:rPr lang="en-US" b="1" dirty="0" smtClean="0"/>
              <a:t>.</a:t>
            </a:r>
            <a:r>
              <a:rPr lang="en-US" b="1" dirty="0" err="1" smtClean="0"/>
              <a:t>aspx</a:t>
            </a:r>
            <a:r>
              <a:rPr lang="en-US" dirty="0" smtClean="0"/>
              <a:t> and are normally written in C# (C sharp).</a:t>
            </a:r>
          </a:p>
          <a:p>
            <a:r>
              <a:rPr lang="en-US" dirty="0" smtClean="0"/>
              <a:t>ASP.NET 4.6 is the latest official version of ASP.NET.</a:t>
            </a:r>
          </a:p>
          <a:p>
            <a:r>
              <a:rPr lang="en-US" dirty="0" smtClean="0"/>
              <a:t>ASP.NET 5 was expected to be an important redesign of ASP.NET.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ASP.NET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ASP.NET Web Forms</a:t>
            </a:r>
          </a:p>
          <a:p>
            <a:r>
              <a:rPr lang="en-US" dirty="0" smtClean="0"/>
              <a:t>ASP.NET Web Forms is an event driven application model.</a:t>
            </a:r>
          </a:p>
          <a:p>
            <a:r>
              <a:rPr lang="en-US" dirty="0" smtClean="0"/>
              <a:t>ASP.NET Web Forms is </a:t>
            </a:r>
            <a:r>
              <a:rPr lang="en-US" b="1" dirty="0" smtClean="0"/>
              <a:t>not</a:t>
            </a:r>
            <a:r>
              <a:rPr lang="en-US" dirty="0" smtClean="0"/>
              <a:t> a part of the new ASP.NET Core.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ASP.NET Web Pages</a:t>
            </a:r>
          </a:p>
          <a:p>
            <a:r>
              <a:rPr lang="en-US" dirty="0" smtClean="0"/>
              <a:t>ASP.NET Web Pages is an SPA application model (Single Page Application).</a:t>
            </a:r>
          </a:p>
          <a:p>
            <a:r>
              <a:rPr lang="en-US" dirty="0" smtClean="0"/>
              <a:t>The SPA model is quite similar to PHP and Classic ASP.</a:t>
            </a:r>
          </a:p>
          <a:p>
            <a:r>
              <a:rPr lang="en-US" dirty="0" smtClean="0"/>
              <a:t>ASP.NET Web Pages is being merged into the new ASP.NET Core.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ASP.NET MVC</a:t>
            </a:r>
          </a:p>
          <a:p>
            <a:r>
              <a:rPr lang="en-US" dirty="0" smtClean="0"/>
              <a:t>ASP.NET MVC is an MVC application model (Model-View-Controller).</a:t>
            </a:r>
          </a:p>
          <a:p>
            <a:r>
              <a:rPr lang="en-US" dirty="0" smtClean="0"/>
              <a:t>ASP.NET MVC is being merged into the new ASP.NET Core.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ASP.NET Web API</a:t>
            </a:r>
          </a:p>
          <a:p>
            <a:r>
              <a:rPr lang="en-US" dirty="0" smtClean="0"/>
              <a:t>ASP.NET API is an API application model (Application Programming Interface).</a:t>
            </a:r>
          </a:p>
          <a:p>
            <a:r>
              <a:rPr lang="en-US" dirty="0" smtClean="0"/>
              <a:t>ASP.NET API is being merged into the new ASP.NET Core.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ASP.NET Core</a:t>
            </a:r>
          </a:p>
          <a:p>
            <a:r>
              <a:rPr lang="en-US" dirty="0" smtClean="0"/>
              <a:t>ASP.NET Core was released in 2016.</a:t>
            </a:r>
          </a:p>
          <a:p>
            <a:r>
              <a:rPr lang="en-US" dirty="0" smtClean="0"/>
              <a:t>ASP.NET Core merges ASP.NET MVC, ASP.NET Web API, and ASP.NET Web Pages into one application framework.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WebForms</a:t>
            </a:r>
            <a:r>
              <a:rPr lang="en-US" b="1" dirty="0" smtClean="0"/>
              <a:t> VS MVC Loading and Rendering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 descr="F:\RTC\1-ASP.netCoreCourse\ASP.netCoreCourse\1-PPT\L1\WebForm VS MVC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858000" cy="5003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WebForms</a:t>
            </a:r>
            <a:r>
              <a:rPr lang="en-US" b="1" dirty="0" smtClean="0"/>
              <a:t> VS MVC Behind Code</a:t>
            </a:r>
            <a:endParaRPr lang="en-US" b="1" dirty="0" smtClean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3315163" cy="3658111"/>
          </a:xfrm>
        </p:spPr>
      </p:pic>
      <p:pic>
        <p:nvPicPr>
          <p:cNvPr id="36866" name="Picture 2" descr="F:\RTC\1-ASP.netCoreCourse\ASP.netCoreCourse\1-PPT\L1\WebForm VS MVC\web.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828800"/>
            <a:ext cx="47244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WebForms</a:t>
            </a:r>
            <a:r>
              <a:rPr lang="en-US" b="1" dirty="0" smtClean="0"/>
              <a:t> VS </a:t>
            </a:r>
            <a:r>
              <a:rPr lang="en-US" b="1" dirty="0" smtClean="0"/>
              <a:t>MVC </a:t>
            </a:r>
            <a:r>
              <a:rPr lang="en-US" b="1" dirty="0" smtClean="0"/>
              <a:t>Performance</a:t>
            </a:r>
            <a:endParaRPr lang="en-US" b="1" dirty="0" smtClean="0"/>
          </a:p>
        </p:txBody>
      </p:sp>
      <p:pic>
        <p:nvPicPr>
          <p:cNvPr id="7" name="Content Placeholder 6" descr="web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28800"/>
            <a:ext cx="5901238" cy="27726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438400"/>
            <a:ext cx="6079103" cy="285829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301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ASP stands for Active Server Pages</vt:lpstr>
      <vt:lpstr>Classic ASP - Active Server Pages</vt:lpstr>
      <vt:lpstr>ASP.NET</vt:lpstr>
      <vt:lpstr>ASP.NET</vt:lpstr>
      <vt:lpstr> WebForms VS MVC Loading and Rendering</vt:lpstr>
      <vt:lpstr> WebForms VS MVC Behind Code</vt:lpstr>
      <vt:lpstr> WebForms VS MVC Performance</vt:lpstr>
      <vt:lpstr>MVC architecture</vt:lpstr>
      <vt:lpstr>Characteristics of .NET Core</vt:lpstr>
      <vt:lpstr>.Net Framework VS .NET Core </vt:lpstr>
      <vt:lpstr>.Net Framework VS .NET Core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20</cp:revision>
  <dcterms:created xsi:type="dcterms:W3CDTF">2006-08-16T00:00:00Z</dcterms:created>
  <dcterms:modified xsi:type="dcterms:W3CDTF">2019-11-23T12:51:58Z</dcterms:modified>
</cp:coreProperties>
</file>