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15/04/1441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-1"/>
            <a:ext cx="8305800" cy="710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pi.ocean-bee.com/api/file/download/4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600200"/>
            <a:ext cx="5109567" cy="4800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676400"/>
            <a:ext cx="342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Variables </a:t>
            </a:r>
            <a:endParaRPr lang="en-US" sz="3600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Constants</a:t>
            </a:r>
            <a:endParaRPr lang="en-US" sz="3600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Data Types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Conversion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Comments</a:t>
            </a:r>
            <a:endParaRPr lang="en-US" sz="3600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Operators </a:t>
            </a:r>
            <a:endParaRPr lang="en-US" sz="3600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/>
              <a:t>If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lecture 1</a:t>
            </a:r>
            <a:endParaRPr lang="ar-E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lecture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13</cp:revision>
  <dcterms:created xsi:type="dcterms:W3CDTF">2006-08-16T00:00:00Z</dcterms:created>
  <dcterms:modified xsi:type="dcterms:W3CDTF">2019-12-12T11:41:27Z</dcterms:modified>
</cp:coreProperties>
</file>