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15/04/1441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-1"/>
            <a:ext cx="8305800" cy="710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pi.ocean-bee.com/api/file/download/4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600200"/>
            <a:ext cx="5109567" cy="4800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676400"/>
            <a:ext cx="3429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3200" dirty="0" smtClean="0"/>
              <a:t>Exercise </a:t>
            </a:r>
          </a:p>
          <a:p>
            <a:pPr marL="742950" indent="-742950"/>
            <a:r>
              <a:rPr lang="en-US" sz="3200" dirty="0" smtClean="0"/>
              <a:t>Functions</a:t>
            </a:r>
            <a:endParaRPr lang="en-US" sz="3200" dirty="0" smtClean="0"/>
          </a:p>
          <a:p>
            <a:pPr marL="742950" indent="-742950"/>
            <a:r>
              <a:rPr lang="en-US" sz="3200" dirty="0" smtClean="0"/>
              <a:t>Parameters </a:t>
            </a:r>
            <a:r>
              <a:rPr lang="en-US" sz="3200" dirty="0" err="1" smtClean="0"/>
              <a:t>ByValue</a:t>
            </a:r>
            <a:r>
              <a:rPr lang="en-US" sz="3200" dirty="0" smtClean="0"/>
              <a:t> </a:t>
            </a:r>
          </a:p>
          <a:p>
            <a:pPr marL="742950" indent="-742950"/>
            <a:r>
              <a:rPr lang="en-US" sz="3200" dirty="0" smtClean="0"/>
              <a:t>	</a:t>
            </a:r>
            <a:r>
              <a:rPr lang="en-US" sz="3200" dirty="0" smtClean="0"/>
              <a:t> </a:t>
            </a:r>
            <a:r>
              <a:rPr lang="en-US" sz="3200" dirty="0" smtClean="0"/>
              <a:t>By Reference</a:t>
            </a:r>
          </a:p>
          <a:p>
            <a:pPr marL="742950" indent="-742950"/>
            <a:r>
              <a:rPr lang="en-US" sz="3200" dirty="0" smtClean="0"/>
              <a:t>String </a:t>
            </a:r>
            <a:r>
              <a:rPr lang="en-US" sz="3200" dirty="0" smtClean="0"/>
              <a:t>Functions</a:t>
            </a:r>
          </a:p>
          <a:p>
            <a:pPr marL="742950" indent="-742950"/>
            <a:r>
              <a:rPr lang="en-US" sz="3200" dirty="0" smtClean="0"/>
              <a:t>Number </a:t>
            </a:r>
            <a:r>
              <a:rPr lang="en-US" sz="3200" dirty="0" smtClean="0"/>
              <a:t>Functions</a:t>
            </a:r>
          </a:p>
          <a:p>
            <a:pPr marL="742950" indent="-742950"/>
            <a:r>
              <a:rPr lang="en-US" sz="3200" dirty="0" smtClean="0"/>
              <a:t>Arrays </a:t>
            </a:r>
            <a:r>
              <a:rPr lang="en-US" sz="3200" dirty="0" smtClean="0"/>
              <a:t>Functions</a:t>
            </a:r>
          </a:p>
          <a:p>
            <a:pPr marL="742950" indent="-742950"/>
            <a:r>
              <a:rPr lang="en-US" sz="3200" dirty="0" smtClean="0"/>
              <a:t>Class</a:t>
            </a:r>
            <a:endParaRPr lang="en-US" sz="3200" dirty="0" smtClean="0"/>
          </a:p>
          <a:p>
            <a:pPr marL="742950" indent="-742950"/>
            <a:r>
              <a:rPr lang="en-US" sz="3200" dirty="0" smtClean="0"/>
              <a:t>try</a:t>
            </a:r>
            <a:r>
              <a:rPr lang="en-US" sz="3200" dirty="0" smtClean="0"/>
              <a:t>...catch</a:t>
            </a:r>
            <a:endParaRPr lang="en-US" sz="3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2</a:t>
            </a:r>
            <a:endParaRPr lang="ar-E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lecture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14</cp:revision>
  <dcterms:created xsi:type="dcterms:W3CDTF">2006-08-16T00:00:00Z</dcterms:created>
  <dcterms:modified xsi:type="dcterms:W3CDTF">2019-12-12T11:44:22Z</dcterms:modified>
</cp:coreProperties>
</file>