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8" r:id="rId2"/>
    <p:sldId id="292" r:id="rId3"/>
    <p:sldId id="282" r:id="rId4"/>
    <p:sldId id="284" r:id="rId5"/>
    <p:sldId id="295" r:id="rId6"/>
    <p:sldId id="296" r:id="rId7"/>
    <p:sldId id="297" r:id="rId8"/>
    <p:sldId id="298" r:id="rId9"/>
    <p:sldId id="299" r:id="rId10"/>
    <p:sldId id="300" r:id="rId11"/>
    <p:sldId id="30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08/04/1440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rout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gexr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Routing </a:t>
            </a:r>
            <a:r>
              <a:rPr lang="en-US" dirty="0" smtClean="0"/>
              <a:t>Prefixes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57626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Routing  </a:t>
            </a:r>
            <a:r>
              <a:rPr lang="en-US" dirty="0" smtClean="0"/>
              <a:t>Show  </a:t>
            </a:r>
            <a:r>
              <a:rPr lang="en-US" dirty="0" err="1" smtClean="0"/>
              <a:t>route:list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514600"/>
            <a:ext cx="3307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php</a:t>
            </a:r>
            <a:r>
              <a:rPr lang="en-US" sz="2800" b="1" dirty="0" smtClean="0"/>
              <a:t> artisan </a:t>
            </a:r>
            <a:r>
              <a:rPr lang="en-US" sz="2800" b="1" dirty="0" err="1" smtClean="0"/>
              <a:t>route:list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hlinkClick r:id="rId2"/>
              </a:rPr>
              <a:t>Routing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Lec</a:t>
            </a:r>
            <a:r>
              <a:rPr lang="en-US" b="1" dirty="0" smtClean="0"/>
              <a:t> 2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800" b="1" dirty="0" smtClean="0"/>
          </a:p>
          <a:p>
            <a:r>
              <a:rPr lang="en-US" sz="2800" dirty="0" err="1" smtClean="0"/>
              <a:t>Laravel</a:t>
            </a:r>
            <a:r>
              <a:rPr lang="en-US" sz="2800" dirty="0" smtClean="0"/>
              <a:t> Architecture</a:t>
            </a:r>
          </a:p>
          <a:p>
            <a:r>
              <a:rPr lang="en-US" sz="2800" b="1" dirty="0" smtClean="0"/>
              <a:t>Routing</a:t>
            </a:r>
            <a:r>
              <a:rPr lang="en-US" sz="2800" dirty="0" smtClean="0"/>
              <a:t> - Basic Routing</a:t>
            </a:r>
          </a:p>
          <a:p>
            <a:pPr lvl="0"/>
            <a:r>
              <a:rPr lang="en-US" sz="2800" b="1" dirty="0" smtClean="0"/>
              <a:t>Routing</a:t>
            </a:r>
            <a:r>
              <a:rPr lang="en-US" sz="2800" dirty="0" smtClean="0"/>
              <a:t> Available Router Methods</a:t>
            </a:r>
          </a:p>
          <a:p>
            <a:r>
              <a:rPr lang="en-US" sz="2800" b="1" dirty="0" smtClean="0"/>
              <a:t>Routing</a:t>
            </a:r>
            <a:r>
              <a:rPr lang="en-US" sz="2800" dirty="0" smtClean="0"/>
              <a:t>  View Routes</a:t>
            </a:r>
          </a:p>
          <a:p>
            <a:r>
              <a:rPr lang="en-US" sz="2800" b="1" dirty="0" smtClean="0"/>
              <a:t>Routing</a:t>
            </a:r>
            <a:r>
              <a:rPr lang="en-US" sz="2800" dirty="0" smtClean="0"/>
              <a:t> Parameters</a:t>
            </a:r>
          </a:p>
          <a:p>
            <a:r>
              <a:rPr lang="en-US" sz="2800" b="1" dirty="0" smtClean="0"/>
              <a:t>Routing</a:t>
            </a:r>
            <a:r>
              <a:rPr lang="en-US" sz="2800" dirty="0" smtClean="0"/>
              <a:t> Regular Expression Constraints</a:t>
            </a:r>
          </a:p>
          <a:p>
            <a:r>
              <a:rPr lang="en-US" sz="2800" b="1" smtClean="0"/>
              <a:t>Routing </a:t>
            </a:r>
            <a:r>
              <a:rPr lang="en-US" sz="2800" smtClean="0"/>
              <a:t>Named Routes</a:t>
            </a:r>
            <a:endParaRPr lang="en-US" sz="2800" dirty="0" smtClean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5" name="Content Placeholder 4" descr="00cb9e0e03b8d71095ce1bbc38c75627d5cd237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22714" y="1600200"/>
            <a:ext cx="709857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Routing</a:t>
            </a:r>
            <a:r>
              <a:rPr lang="en-US" dirty="0" smtClean="0"/>
              <a:t> - Basic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62200"/>
            <a:ext cx="57626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505200"/>
            <a:ext cx="5762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09800"/>
            <a:ext cx="57626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038600"/>
            <a:ext cx="57626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Routing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400" dirty="0" smtClean="0"/>
              <a:t>Available Router Methods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Routing</a:t>
            </a:r>
            <a:r>
              <a:rPr lang="en-US" dirty="0" smtClean="0"/>
              <a:t>  View Routes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09800"/>
            <a:ext cx="57626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Routing</a:t>
            </a:r>
            <a:r>
              <a:rPr lang="en-US" dirty="0" smtClean="0"/>
              <a:t> Parameters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57626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895600"/>
            <a:ext cx="57626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09600" y="4038600"/>
            <a:ext cx="2156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Optional Parameters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2188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Required Parameters</a:t>
            </a:r>
            <a:endParaRPr lang="en-US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419600"/>
            <a:ext cx="57626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Routing</a:t>
            </a:r>
            <a:r>
              <a:rPr lang="en-US" dirty="0" smtClean="0"/>
              <a:t> Regular Expression Constraints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038600"/>
            <a:ext cx="1935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Global Constraints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1800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Local Constraints</a:t>
            </a:r>
          </a:p>
          <a:p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524000"/>
            <a:ext cx="57626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4648200"/>
            <a:ext cx="55054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33400" y="6248400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https://regexr.com/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Routing </a:t>
            </a:r>
            <a:r>
              <a:rPr lang="en-US" dirty="0" smtClean="0"/>
              <a:t>Named Routes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038600"/>
            <a:ext cx="3491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Generating URLs To Named Routes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231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Create  Named Routes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286000"/>
            <a:ext cx="57626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648200"/>
            <a:ext cx="57626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2665</TotalTime>
  <Words>73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Routing  Lec 2</vt:lpstr>
      <vt:lpstr>Laravel Architecture</vt:lpstr>
      <vt:lpstr>Routing - Basic Routing</vt:lpstr>
      <vt:lpstr>Slide 5</vt:lpstr>
      <vt:lpstr>Routing  View Routes</vt:lpstr>
      <vt:lpstr>Routing Parameters</vt:lpstr>
      <vt:lpstr>Routing Regular Expression Constraints</vt:lpstr>
      <vt:lpstr>Routing Named Routes</vt:lpstr>
      <vt:lpstr>Routing Prefixes</vt:lpstr>
      <vt:lpstr>Routing  Show  route:list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157</cp:revision>
  <dcterms:created xsi:type="dcterms:W3CDTF">2006-08-16T00:00:00Z</dcterms:created>
  <dcterms:modified xsi:type="dcterms:W3CDTF">2018-12-16T08:56:29Z</dcterms:modified>
</cp:coreProperties>
</file>