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7" r:id="rId2"/>
    <p:sldId id="292" r:id="rId3"/>
    <p:sldId id="304" r:id="rId4"/>
    <p:sldId id="308" r:id="rId5"/>
    <p:sldId id="309" r:id="rId6"/>
    <p:sldId id="310" r:id="rId7"/>
    <p:sldId id="31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05/04/1440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php artisan </a:t>
            </a:r>
            <a:r>
              <a:rPr lang="en-US" sz="2000" dirty="0" err="1" smtClean="0"/>
              <a:t>make:model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model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Defining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Retrieving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Inserting &amp; Updating &amp; Deleting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 </a:t>
            </a: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make:model</a:t>
            </a:r>
            <a:r>
              <a:rPr lang="en-US" dirty="0" smtClean="0">
                <a:hlinkClick r:id="rId2"/>
              </a:rPr>
              <a:t> -h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Create a new Eloquent model class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make:model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name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-a, --all             Generate a migration, factory, and resource controller for the model</a:t>
            </a:r>
          </a:p>
          <a:p>
            <a:r>
              <a:rPr lang="en-US" dirty="0" smtClean="0"/>
              <a:t>  -c, --controller      Create a new controller for the model</a:t>
            </a:r>
          </a:p>
          <a:p>
            <a:r>
              <a:rPr lang="en-US" dirty="0" smtClean="0"/>
              <a:t>  --force           Create the class even if the model already exists</a:t>
            </a:r>
          </a:p>
          <a:p>
            <a:r>
              <a:rPr lang="en-US" dirty="0" smtClean="0"/>
              <a:t>  -m, --migration       Create a new migration file for the model</a:t>
            </a:r>
          </a:p>
          <a:p>
            <a:r>
              <a:rPr lang="en-US" dirty="0" smtClean="0"/>
              <a:t>    -r, --resource        Indicates if the generated controller should be a resource controller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Defining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Eloquent Model Conventions</a:t>
            </a:r>
            <a:endParaRPr lang="en-US" dirty="0" smtClean="0"/>
          </a:p>
          <a:p>
            <a:pPr lvl="1"/>
            <a:r>
              <a:rPr lang="en-US" dirty="0" smtClean="0"/>
              <a:t>protected $table = '</a:t>
            </a:r>
            <a:r>
              <a:rPr lang="en-US" dirty="0" err="1" smtClean="0"/>
              <a:t>Emp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fillable</a:t>
            </a:r>
            <a:r>
              <a:rPr lang="en-US" dirty="0" smtClean="0"/>
              <a:t> = [ '</a:t>
            </a:r>
            <a:r>
              <a:rPr lang="en-US" dirty="0" err="1" smtClean="0"/>
              <a:t>EName</a:t>
            </a:r>
            <a:r>
              <a:rPr lang="en-US" dirty="0" smtClean="0"/>
              <a:t>', '</a:t>
            </a:r>
            <a:r>
              <a:rPr lang="en-US" dirty="0" err="1" smtClean="0"/>
              <a:t>BDate</a:t>
            </a:r>
            <a:r>
              <a:rPr lang="en-US" dirty="0" smtClean="0"/>
              <a:t>'];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primaryKey</a:t>
            </a:r>
            <a:r>
              <a:rPr lang="en-US" dirty="0" smtClean="0"/>
              <a:t> = '</a:t>
            </a:r>
            <a:r>
              <a:rPr lang="en-US" dirty="0" err="1" smtClean="0"/>
              <a:t>EmpID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public $timestamps = false;</a:t>
            </a:r>
          </a:p>
          <a:p>
            <a:pPr lvl="1"/>
            <a:r>
              <a:rPr lang="en-US" dirty="0" smtClean="0"/>
              <a:t>const CREATED_AT = '</a:t>
            </a:r>
            <a:r>
              <a:rPr lang="en-US" dirty="0" err="1" smtClean="0"/>
              <a:t>creation_date</a:t>
            </a:r>
            <a:r>
              <a:rPr lang="en-US" dirty="0" smtClean="0"/>
              <a:t>'; </a:t>
            </a:r>
          </a:p>
          <a:p>
            <a:pPr lvl="1"/>
            <a:r>
              <a:rPr lang="en-US" dirty="0" smtClean="0"/>
              <a:t>const UPDATED_AT = '</a:t>
            </a:r>
            <a:r>
              <a:rPr lang="en-US" dirty="0" err="1" smtClean="0"/>
              <a:t>last_update</a:t>
            </a:r>
            <a:r>
              <a:rPr lang="en-US" dirty="0" smtClean="0"/>
              <a:t>';</a:t>
            </a:r>
          </a:p>
          <a:p>
            <a:r>
              <a:rPr lang="en-US" dirty="0" smtClean="0">
                <a:hlinkClick r:id="rId2"/>
              </a:rPr>
              <a:t>Default Attribute Values</a:t>
            </a:r>
            <a:endParaRPr lang="en-US" dirty="0" smtClean="0"/>
          </a:p>
          <a:p>
            <a:pPr lvl="1"/>
            <a:r>
              <a:rPr lang="en-US" dirty="0" smtClean="0"/>
              <a:t>protected $attributes = [ 'delayed' =&gt; false ];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Retrieving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Retrieve a model by its primary key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Emps</a:t>
            </a:r>
            <a:r>
              <a:rPr lang="en-US" dirty="0" smtClean="0"/>
              <a:t> = App\</a:t>
            </a:r>
            <a:r>
              <a:rPr lang="en-US" dirty="0" err="1" smtClean="0"/>
              <a:t>Emp</a:t>
            </a:r>
            <a:r>
              <a:rPr lang="en-US" dirty="0" smtClean="0"/>
              <a:t>::find([1, 2, 3]);</a:t>
            </a:r>
          </a:p>
          <a:p>
            <a:r>
              <a:rPr lang="en-US" dirty="0" smtClean="0"/>
              <a:t> </a:t>
            </a:r>
            <a:r>
              <a:rPr lang="en-US" sz="3600" b="1" dirty="0" smtClean="0"/>
              <a:t>Retrieve the first model matching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::where('active', 1)-&gt;first();</a:t>
            </a:r>
          </a:p>
          <a:p>
            <a:r>
              <a:rPr lang="en-US" b="1" dirty="0" smtClean="0"/>
              <a:t>Retrieving Aggregates</a:t>
            </a:r>
          </a:p>
          <a:p>
            <a:pPr lvl="1"/>
            <a:r>
              <a:rPr lang="en-US" sz="2400" dirty="0" smtClean="0"/>
              <a:t>$count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1)-&gt;count();</a:t>
            </a:r>
          </a:p>
          <a:p>
            <a:pPr lvl="1"/>
            <a:r>
              <a:rPr lang="en-US" sz="2400" dirty="0" smtClean="0"/>
              <a:t>$max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1)-&gt;max('price');</a:t>
            </a:r>
          </a:p>
          <a:p>
            <a:pPr lvl="1"/>
            <a:r>
              <a:rPr lang="en-US" sz="2400" dirty="0" smtClean="0"/>
              <a:t>$sum=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1)-&gt;sum ('price');</a:t>
            </a:r>
            <a:endParaRPr lang="en-US" sz="2400" b="1" dirty="0" smtClean="0"/>
          </a:p>
          <a:p>
            <a:pPr lvl="1"/>
            <a:r>
              <a:rPr lang="en-US" sz="2400" dirty="0" smtClean="0"/>
              <a:t>$min=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1)-&gt;min('price');</a:t>
            </a: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Inserting &amp; Updating Models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Inserts	 </a:t>
            </a:r>
            <a:r>
              <a:rPr lang="en-US" sz="2300" dirty="0" smtClean="0"/>
              <a:t>{{ route(</a:t>
            </a:r>
            <a:r>
              <a:rPr lang="en-US" sz="2300" dirty="0" smtClean="0">
                <a:solidFill>
                  <a:srgbClr val="C00000"/>
                </a:solidFill>
              </a:rPr>
              <a:t>'</a:t>
            </a:r>
            <a:r>
              <a:rPr lang="en-US" sz="2300" dirty="0" err="1" smtClean="0">
                <a:solidFill>
                  <a:srgbClr val="C00000"/>
                </a:solidFill>
              </a:rPr>
              <a:t>Emp.store</a:t>
            </a:r>
            <a:r>
              <a:rPr lang="en-US" sz="2300" dirty="0" smtClean="0"/>
              <a:t>') }}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-&gt;name = $request-&gt;name;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Updates 	</a:t>
            </a:r>
            <a:r>
              <a:rPr lang="en-US" sz="2100" dirty="0" smtClean="0"/>
              <a:t>{{ route('</a:t>
            </a:r>
            <a:r>
              <a:rPr lang="en-US" sz="2100" dirty="0" err="1" smtClean="0">
                <a:solidFill>
                  <a:srgbClr val="C00000"/>
                </a:solidFill>
              </a:rPr>
              <a:t>Emp.update</a:t>
            </a:r>
            <a:r>
              <a:rPr lang="en-US" sz="2100" dirty="0" smtClean="0"/>
              <a:t>',[$</a:t>
            </a:r>
            <a:r>
              <a:rPr lang="en-US" sz="2100" dirty="0" err="1" smtClean="0"/>
              <a:t>emp</a:t>
            </a:r>
            <a:r>
              <a:rPr lang="en-US" sz="2100" dirty="0" smtClean="0"/>
              <a:t>-&gt;</a:t>
            </a:r>
            <a:r>
              <a:rPr lang="en-US" sz="2100" dirty="0" err="1" smtClean="0"/>
              <a:t>EmpID</a:t>
            </a:r>
            <a:r>
              <a:rPr lang="en-US" sz="21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-&gt;name = 'New </a:t>
            </a:r>
            <a:r>
              <a:rPr lang="en-US" dirty="0" err="1" smtClean="0"/>
              <a:t>EmpName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Deleting	</a:t>
            </a:r>
            <a:r>
              <a:rPr lang="en-US" sz="2300" dirty="0" smtClean="0"/>
              <a:t>{{ route('</a:t>
            </a:r>
            <a:r>
              <a:rPr lang="en-US" sz="2300" dirty="0" err="1" smtClean="0">
                <a:solidFill>
                  <a:srgbClr val="C00000"/>
                </a:solidFill>
              </a:rPr>
              <a:t>Emp.Delete</a:t>
            </a:r>
            <a:r>
              <a:rPr lang="en-US" sz="2300" dirty="0" smtClean="0"/>
              <a:t>',[$</a:t>
            </a:r>
            <a:r>
              <a:rPr lang="en-US" sz="2300" dirty="0" err="1" smtClean="0"/>
              <a:t>emp</a:t>
            </a:r>
            <a:r>
              <a:rPr lang="en-US" sz="2300" dirty="0" smtClean="0"/>
              <a:t>-&gt;</a:t>
            </a:r>
            <a:r>
              <a:rPr lang="en-US" sz="2300" dirty="0" err="1" smtClean="0"/>
              <a:t>EmpID</a:t>
            </a:r>
            <a:r>
              <a:rPr lang="en-US" sz="23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-&gt;delete();</a:t>
            </a:r>
          </a:p>
          <a:p>
            <a:pPr lvl="1"/>
            <a:r>
              <a:rPr lang="en-US" dirty="0" smtClean="0"/>
              <a:t>App\</a:t>
            </a:r>
            <a:r>
              <a:rPr lang="en-US" dirty="0" err="1" smtClean="0"/>
              <a:t>Emp</a:t>
            </a:r>
            <a:r>
              <a:rPr lang="en-US" dirty="0" smtClean="0"/>
              <a:t>::destroy(1, 2, 3);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$request-&gt;validate</a:t>
            </a:r>
            <a:r>
              <a:rPr lang="en-US" sz="2400" dirty="0" smtClean="0"/>
              <a:t>([</a:t>
            </a:r>
          </a:p>
          <a:p>
            <a:pPr marL="342900" lvl="1" indent="-34290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'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name</a:t>
            </a:r>
            <a:r>
              <a:rPr lang="en-US" sz="2000" dirty="0" smtClean="0"/>
              <a:t>' </a:t>
            </a:r>
            <a:r>
              <a:rPr lang="en-US" sz="2000" dirty="0" smtClean="0"/>
              <a:t>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'Email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</a:t>
            </a:r>
            <a:r>
              <a:rPr lang="en-US" sz="2000" dirty="0" err="1" smtClean="0">
                <a:solidFill>
                  <a:srgbClr val="C00000"/>
                </a:solidFill>
              </a:rPr>
              <a:t>MylogoPhoto</a:t>
            </a:r>
            <a:r>
              <a:rPr lang="en-US" sz="2000" dirty="0" smtClean="0"/>
              <a:t>' =&gt; '</a:t>
            </a:r>
            <a:r>
              <a:rPr lang="en-US" sz="2000" dirty="0" err="1" smtClean="0">
                <a:solidFill>
                  <a:srgbClr val="C00000"/>
                </a:solidFill>
              </a:rPr>
              <a:t>required|image|mimes:jpeg,png,jpg,gif,svg</a:t>
            </a:r>
            <a:r>
              <a:rPr lang="en-US" sz="2000" dirty="0" smtClean="0"/>
              <a:t>'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smtClean="0"/>
              <a:t>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 smtClean="0"/>
              <a:t>&gt;</a:t>
            </a:r>
            <a:r>
              <a:rPr lang="en-US" sz="2800" dirty="0" smtClean="0"/>
              <a:t>fill( $request-&gt;only</a:t>
            </a:r>
            <a:r>
              <a:rPr lang="en-US" sz="2800" dirty="0" smtClean="0"/>
              <a:t>($</a:t>
            </a:r>
            <a:r>
              <a:rPr lang="en-US" sz="2800" dirty="0" smtClean="0"/>
              <a:t>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 smtClean="0"/>
              <a:t>&gt;</a:t>
            </a:r>
            <a:r>
              <a:rPr lang="en-US" sz="2800" dirty="0" err="1" smtClean="0"/>
              <a:t>getFillable</a:t>
            </a:r>
            <a:r>
              <a:rPr lang="en-US" sz="2800" dirty="0" smtClean="0"/>
              <a:t>()));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</a:t>
            </a:r>
            <a:r>
              <a:rPr lang="en-US" dirty="0" smtClean="0"/>
              <a:t>&gt;save();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6083</TotalTime>
  <Words>305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Model Lec 6</vt:lpstr>
      <vt:lpstr>php artisan make:model -h  Model</vt:lpstr>
      <vt:lpstr>Defining Models</vt:lpstr>
      <vt:lpstr>Retrieving Models</vt:lpstr>
      <vt:lpstr>Inserting &amp; Updating Models</vt:lpstr>
      <vt:lpstr>EX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364</cp:revision>
  <dcterms:created xsi:type="dcterms:W3CDTF">2006-08-16T00:00:00Z</dcterms:created>
  <dcterms:modified xsi:type="dcterms:W3CDTF">2018-12-13T15:42:07Z</dcterms:modified>
</cp:coreProperties>
</file>