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8" r:id="rId2"/>
    <p:sldId id="292" r:id="rId3"/>
    <p:sldId id="262" r:id="rId4"/>
    <p:sldId id="261" r:id="rId5"/>
    <p:sldId id="264" r:id="rId6"/>
    <p:sldId id="258" r:id="rId7"/>
    <p:sldId id="266" r:id="rId8"/>
    <p:sldId id="265" r:id="rId9"/>
    <p:sldId id="256" r:id="rId10"/>
    <p:sldId id="257" r:id="rId11"/>
    <p:sldId id="259" r:id="rId12"/>
    <p:sldId id="285" r:id="rId13"/>
    <p:sldId id="286" r:id="rId14"/>
    <p:sldId id="287" r:id="rId15"/>
    <p:sldId id="288" r:id="rId16"/>
    <p:sldId id="267" r:id="rId17"/>
    <p:sldId id="283" r:id="rId18"/>
    <p:sldId id="293" r:id="rId19"/>
    <p:sldId id="294" r:id="rId20"/>
    <p:sldId id="272" r:id="rId21"/>
    <p:sldId id="273" r:id="rId22"/>
    <p:sldId id="269" r:id="rId23"/>
    <p:sldId id="289" r:id="rId24"/>
    <p:sldId id="290" r:id="rId25"/>
    <p:sldId id="29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10/03/1440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7" Type="http://schemas.openxmlformats.org/officeDocument/2006/relationships/hyperlink" Target="https://laravel.com/docs/5.7/controllers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com/docs/5.7/views" TargetMode="External"/><Relationship Id="rId5" Type="http://schemas.openxmlformats.org/officeDocument/2006/relationships/hyperlink" Target="https://laravel.com/docs/5.7/routing" TargetMode="External"/><Relationship Id="rId4" Type="http://schemas.openxmlformats.org/officeDocument/2006/relationships/hyperlink" Target="https://laravel.com/docs/5.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5-snipp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 Setup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To </a:t>
            </a:r>
            <a:r>
              <a:rPr lang="en-US" b="1" dirty="0"/>
              <a:t>manage its 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638800"/>
            <a:ext cx="3596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https://getcomposer.org/download/</a:t>
            </a:r>
            <a:endParaRPr lang="en-US" dirty="0"/>
          </a:p>
        </p:txBody>
      </p:sp>
      <p:pic>
        <p:nvPicPr>
          <p:cNvPr id="2050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133600"/>
            <a:ext cx="2647950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Postman 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Makes API Development Simple</a:t>
            </a:r>
          </a:p>
          <a:p>
            <a:endParaRPr lang="en-US" b="1" dirty="0"/>
          </a:p>
        </p:txBody>
      </p:sp>
      <p:pic>
        <p:nvPicPr>
          <p:cNvPr id="95234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038600"/>
            <a:ext cx="1914525" cy="19145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6096000"/>
            <a:ext cx="312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https://www.getpostman.com/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GitHub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Version Control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48400" y="6096000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</a:t>
            </a:r>
            <a:endParaRPr lang="en-US" dirty="0"/>
          </a:p>
        </p:txBody>
      </p:sp>
      <p:pic>
        <p:nvPicPr>
          <p:cNvPr id="9625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038600"/>
            <a:ext cx="3619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Install  Apache,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2"/>
              </a:rPr>
              <a:t>Composer</a:t>
            </a:r>
            <a:r>
              <a:rPr lang="en-US" sz="2000" dirty="0" smtClean="0"/>
              <a:t>,</a:t>
            </a:r>
            <a:r>
              <a:rPr lang="en-US" sz="2000" dirty="0" smtClean="0">
                <a:hlinkClick r:id="rId3"/>
              </a:rPr>
              <a:t> Node.js</a:t>
            </a:r>
            <a:r>
              <a:rPr lang="en-US" sz="2000" dirty="0" smtClean="0"/>
              <a:t> ,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err="1" smtClean="0">
                <a:hlinkClick r:id="rId4"/>
              </a:rPr>
              <a:t>laravel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 on windows</a:t>
            </a:r>
          </a:p>
          <a:p>
            <a:pPr lvl="0">
              <a:buFont typeface="+mj-lt"/>
              <a:buAutoNum type="arabicPeriod"/>
            </a:pPr>
            <a:r>
              <a:rPr lang="en-US" sz="2000" dirty="0" smtClean="0"/>
              <a:t>Files structure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Route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6"/>
              </a:rPr>
              <a:t>View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7"/>
              </a:rPr>
              <a:t>Controller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pass data from Controller to View &amp; blade syntax &amp; </a:t>
            </a:r>
            <a:r>
              <a:rPr lang="en-US" sz="2000" dirty="0" err="1" smtClean="0"/>
              <a:t>php</a:t>
            </a:r>
            <a:r>
              <a:rPr lang="en-US" sz="2000" dirty="0" smtClean="0"/>
              <a:t> syntax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update, and delete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Validation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r>
              <a:rPr lang="en-US" b="1" dirty="0" err="1" smtClean="0">
                <a:hlinkClick r:id="rId2"/>
              </a:rPr>
              <a:t>Laravel</a:t>
            </a:r>
            <a:r>
              <a:rPr lang="en-US" b="1" dirty="0" smtClean="0">
                <a:hlinkClick r:id="rId2"/>
              </a:rPr>
              <a:t> 5 Snippets</a:t>
            </a:r>
            <a:endParaRPr lang="en-US" b="1" dirty="0" smtClean="0"/>
          </a:p>
          <a:p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alhendy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sz="2600" dirty="0" err="1" smtClean="0"/>
              <a:t>php</a:t>
            </a:r>
            <a:r>
              <a:rPr lang="en-US" sz="2600" dirty="0" smtClean="0"/>
              <a:t> artisan </a:t>
            </a:r>
            <a:r>
              <a:rPr lang="en-US" sz="2600" dirty="0" smtClean="0"/>
              <a:t>serve or “</a:t>
            </a:r>
            <a:r>
              <a:rPr lang="en-US" sz="2600" dirty="0" err="1" smtClean="0"/>
              <a:t>php</a:t>
            </a:r>
            <a:r>
              <a:rPr lang="en-US" sz="2600" dirty="0" smtClean="0"/>
              <a:t> </a:t>
            </a:r>
            <a:r>
              <a:rPr lang="en-US" sz="2600" dirty="0" smtClean="0"/>
              <a:t>-S localhost:8000 -t public</a:t>
            </a:r>
            <a:r>
              <a:rPr lang="en-US" sz="2600" dirty="0" smtClean="0"/>
              <a:t>/”</a:t>
            </a:r>
            <a:endParaRPr lang="en-US" sz="2600" dirty="0" smtClean="0"/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2174</TotalTime>
  <Words>582</Words>
  <Application>Microsoft Office PowerPoint</Application>
  <PresentationFormat>On-screen Show (4:3)</PresentationFormat>
  <Paragraphs>158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Laravel Course  layout </vt:lpstr>
      <vt:lpstr>Client/Server Architecture</vt:lpstr>
      <vt:lpstr>Web programming language </vt:lpstr>
      <vt:lpstr>client side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Environment Setup  </vt:lpstr>
      <vt:lpstr>Environment Setup  </vt:lpstr>
      <vt:lpstr>Environment Setup  </vt:lpstr>
      <vt:lpstr>Project Setup </vt:lpstr>
      <vt:lpstr>           The structure</vt:lpstr>
      <vt:lpstr>Slide 24</vt:lpstr>
      <vt:lpstr>  Artisan !</vt:lpstr>
      <vt:lpstr>Laravel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79</cp:revision>
  <dcterms:created xsi:type="dcterms:W3CDTF">2006-08-16T00:00:00Z</dcterms:created>
  <dcterms:modified xsi:type="dcterms:W3CDTF">2018-11-18T12:30:59Z</dcterms:modified>
</cp:coreProperties>
</file>