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18/09/1440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authentication" TargetMode="External"/><Relationship Id="rId4" Type="http://schemas.openxmlformats.org/officeDocument/2006/relationships/hyperlink" Target="https://laravel.com/docs/5.7/control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Route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View</a:t>
            </a:r>
            <a:r>
              <a:rPr lang="en-US" sz="2000" dirty="0" smtClean="0"/>
              <a:t> ,</a:t>
            </a:r>
            <a:r>
              <a:rPr lang="en-US" sz="2000" dirty="0" smtClean="0">
                <a:hlinkClick r:id="rId4"/>
              </a:rPr>
              <a:t>Controller</a:t>
            </a:r>
            <a:r>
              <a:rPr lang="en-US" sz="2000" dirty="0" smtClean="0"/>
              <a:t> , 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Request , Validation 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5"/>
              </a:rPr>
              <a:t>Authentication </a:t>
            </a:r>
            <a:r>
              <a:rPr lang="en-US" sz="2000" b="1" dirty="0" smtClean="0"/>
              <a:t>,</a:t>
            </a:r>
            <a:r>
              <a:rPr lang="en-US" sz="2000" dirty="0" smtClean="0"/>
              <a:t>DB Class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Model (CRUD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Collections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Session </a:t>
            </a:r>
            <a:r>
              <a:rPr lang="en-US" sz="2000" dirty="0" smtClean="0"/>
              <a:t>&amp; Cookies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Middleware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Helpers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2475</TotalTime>
  <Words>33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Laravel Course  layout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153</cp:revision>
  <dcterms:created xsi:type="dcterms:W3CDTF">2006-08-16T00:00:00Z</dcterms:created>
  <dcterms:modified xsi:type="dcterms:W3CDTF">2019-05-22T12:09:37Z</dcterms:modified>
</cp:coreProperties>
</file>