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7" r:id="rId2"/>
    <p:sldId id="292" r:id="rId3"/>
    <p:sldId id="305" r:id="rId4"/>
    <p:sldId id="308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21/05/1440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configuration" TargetMode="External"/><Relationship Id="rId2" Type="http://schemas.openxmlformats.org/officeDocument/2006/relationships/hyperlink" Target="https://laravel.com/docs/5.7/m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a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ilgu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Mail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b="1" dirty="0" err="1" smtClean="0"/>
              <a:t>Lec</a:t>
            </a:r>
            <a:r>
              <a:rPr lang="en-US" b="1" dirty="0" smtClean="0"/>
              <a:t> </a:t>
            </a:r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smtClean="0"/>
              <a:t>Generating</a:t>
            </a:r>
            <a:r>
              <a:rPr lang="en-US" sz="2000" b="1" dirty="0" smtClean="0"/>
              <a:t> </a:t>
            </a:r>
            <a:r>
              <a:rPr lang="en-US" sz="2000" b="1" dirty="0" smtClean="0"/>
              <a:t>Mail</a:t>
            </a:r>
            <a:endParaRPr lang="en-US" sz="2000" b="1" dirty="0" smtClean="0">
              <a:hlinkClick r:id="rId3"/>
            </a:endParaRP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Mail </a:t>
            </a:r>
            <a:r>
              <a:rPr lang="en-US" sz="2000" b="1" dirty="0" err="1" smtClean="0"/>
              <a:t>config</a:t>
            </a:r>
            <a:r>
              <a:rPr lang="en-US" sz="2000" b="1" dirty="0" smtClean="0"/>
              <a:t> </a:t>
            </a:r>
            <a:r>
              <a:rPr lang="en-US" sz="2000" b="1" dirty="0" smtClean="0"/>
              <a:t>ENV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Driver Prerequisites</a:t>
            </a:r>
          </a:p>
          <a:p>
            <a:pPr>
              <a:buFont typeface="+mj-lt"/>
              <a:buAutoNum type="arabicPeriod"/>
            </a:pPr>
            <a:r>
              <a:rPr lang="en-US" sz="2000" b="1" smtClean="0"/>
              <a:t>Mail Driver</a:t>
            </a:r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4" name="Picture 2" descr="ØµÙØ±Ø© Ø°Ø§Øª ØµÙØ©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124200"/>
            <a:ext cx="4911820" cy="2943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Generating </a:t>
            </a:r>
            <a:r>
              <a:rPr lang="en-US" b="1" dirty="0" smtClean="0">
                <a:hlinkClick r:id="rId2"/>
              </a:rPr>
              <a:t>Mail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smtClean="0"/>
              <a:t>artisan  </a:t>
            </a:r>
            <a:r>
              <a:rPr lang="en-US" dirty="0" err="1" smtClean="0"/>
              <a:t>make:mail</a:t>
            </a:r>
            <a:r>
              <a:rPr lang="en-US" dirty="0" smtClean="0"/>
              <a:t> </a:t>
            </a:r>
            <a:r>
              <a:rPr lang="en-US" dirty="0" smtClean="0"/>
              <a:t>-h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email class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make:mail</a:t>
            </a:r>
            <a:r>
              <a:rPr lang="en-US" b="1" dirty="0" smtClean="0"/>
              <a:t> [options] [--]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     The name of the class</a:t>
            </a:r>
          </a:p>
          <a:p>
            <a:endParaRPr lang="en-US" b="1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b="1" dirty="0" smtClean="0"/>
              <a:t>  -f, --force                Create the class even if the </a:t>
            </a:r>
            <a:r>
              <a:rPr lang="en-US" b="1" dirty="0" err="1" smtClean="0"/>
              <a:t>mailable</a:t>
            </a:r>
            <a:r>
              <a:rPr lang="en-US" b="1" dirty="0" smtClean="0"/>
              <a:t> already exists</a:t>
            </a:r>
          </a:p>
          <a:p>
            <a:r>
              <a:rPr lang="en-US" b="1" dirty="0" smtClean="0"/>
              <a:t>  -m, --markdown[=MARKDOWN]  Create a new Markdown template for the </a:t>
            </a:r>
            <a:r>
              <a:rPr lang="en-US" b="1" dirty="0" err="1" smtClean="0"/>
              <a:t>mailable</a:t>
            </a:r>
            <a:endParaRPr lang="en-US" b="1" dirty="0" smtClean="0"/>
          </a:p>
          <a:p>
            <a:r>
              <a:rPr lang="en-US" b="1" dirty="0" smtClean="0"/>
              <a:t>  -h, --help                 Display this help message</a:t>
            </a:r>
          </a:p>
          <a:p>
            <a:r>
              <a:rPr lang="en-US" b="1" dirty="0" smtClean="0"/>
              <a:t>  -q, --quiet                Do not output any message</a:t>
            </a:r>
          </a:p>
          <a:p>
            <a:r>
              <a:rPr lang="en-US" b="1" dirty="0" smtClean="0"/>
              <a:t>  -V, --version              Display this application version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Prerequisites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composer require </a:t>
            </a:r>
            <a:r>
              <a:rPr lang="en-US" dirty="0" err="1" smtClean="0"/>
              <a:t>guzzlehttp</a:t>
            </a:r>
            <a:r>
              <a:rPr lang="en-US" dirty="0" smtClean="0"/>
              <a:t>/guzzle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hlinkClick r:id="rId2"/>
              </a:rPr>
              <a:t>MailGun</a:t>
            </a:r>
            <a:r>
              <a:rPr lang="en-US" b="1" dirty="0" smtClean="0">
                <a:hlinkClick r:id="rId2"/>
              </a:rPr>
              <a:t> Driver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CreateFlightsTable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Migration {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 /** * Run the migrations. * * @return void */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up() { </a:t>
            </a:r>
          </a:p>
          <a:p>
            <a:pPr lvl="2">
              <a:buNone/>
            </a:pPr>
            <a:r>
              <a:rPr lang="en-US" dirty="0" smtClean="0"/>
              <a:t>Schema::create(</a:t>
            </a:r>
            <a:r>
              <a:rPr lang="en-US" dirty="0" smtClean="0">
                <a:solidFill>
                  <a:srgbClr val="C00000"/>
                </a:solidFill>
              </a:rPr>
              <a:t>‘users</a:t>
            </a:r>
            <a:r>
              <a:rPr lang="en-US" dirty="0" smtClean="0"/>
              <a:t>', function (Blueprint $table) { </a:t>
            </a:r>
          </a:p>
          <a:p>
            <a:pPr lvl="3">
              <a:buNone/>
            </a:pPr>
            <a:r>
              <a:rPr lang="en-US" dirty="0" smtClean="0"/>
              <a:t>$table-&gt;increments(</a:t>
            </a:r>
            <a:r>
              <a:rPr lang="en-US" dirty="0" smtClean="0">
                <a:solidFill>
                  <a:srgbClr val="C00000"/>
                </a:solidFill>
              </a:rPr>
              <a:t>'id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 $table-&gt;string(</a:t>
            </a:r>
            <a:r>
              <a:rPr lang="en-US" dirty="0" smtClean="0">
                <a:solidFill>
                  <a:srgbClr val="C00000"/>
                </a:solidFill>
              </a:rPr>
              <a:t>'name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$table-&gt;string(</a:t>
            </a:r>
            <a:r>
              <a:rPr lang="en-US" dirty="0" smtClean="0">
                <a:solidFill>
                  <a:srgbClr val="C00000"/>
                </a:solidFill>
              </a:rPr>
              <a:t>'email</a:t>
            </a:r>
            <a:r>
              <a:rPr lang="en-US" dirty="0" smtClean="0"/>
              <a:t>')-&gt;unique();</a:t>
            </a:r>
          </a:p>
          <a:p>
            <a:pPr lvl="3">
              <a:buNone/>
            </a:pPr>
            <a:r>
              <a:rPr lang="en-US" dirty="0" smtClean="0"/>
              <a:t>$table-&gt;date(‘</a:t>
            </a:r>
            <a:r>
              <a:rPr lang="en-US" dirty="0" err="1" smtClean="0">
                <a:solidFill>
                  <a:srgbClr val="C00000"/>
                </a:solidFill>
              </a:rPr>
              <a:t>Bdate</a:t>
            </a:r>
            <a:r>
              <a:rPr lang="en-US" dirty="0" smtClean="0"/>
              <a:t>') -&gt;</a:t>
            </a:r>
            <a:r>
              <a:rPr lang="en-US" dirty="0" err="1" smtClean="0"/>
              <a:t>nullable</a:t>
            </a:r>
            <a:r>
              <a:rPr lang="en-US" dirty="0" smtClean="0"/>
              <a:t>();</a:t>
            </a:r>
          </a:p>
          <a:p>
            <a:pPr lvl="3">
              <a:buNone/>
            </a:pPr>
            <a:r>
              <a:rPr lang="en-US" dirty="0" smtClean="0"/>
              <a:t>$table-&gt;integer(</a:t>
            </a:r>
            <a:r>
              <a:rPr lang="en-US" dirty="0" smtClean="0">
                <a:solidFill>
                  <a:srgbClr val="C00000"/>
                </a:solidFill>
              </a:rPr>
              <a:t>'votes</a:t>
            </a:r>
            <a:r>
              <a:rPr lang="en-US" dirty="0" smtClean="0"/>
              <a:t>') -&gt;unsigned();</a:t>
            </a:r>
          </a:p>
          <a:p>
            <a:pPr lvl="3">
              <a:buNone/>
            </a:pPr>
            <a:r>
              <a:rPr lang="en-US" dirty="0" smtClean="0"/>
              <a:t>$table-&gt;float(</a:t>
            </a:r>
            <a:r>
              <a:rPr lang="en-US" dirty="0" smtClean="0">
                <a:solidFill>
                  <a:srgbClr val="C00000"/>
                </a:solidFill>
              </a:rPr>
              <a:t>'amount</a:t>
            </a:r>
            <a:r>
              <a:rPr lang="en-US" dirty="0" smtClean="0"/>
              <a:t>', 8, 2);</a:t>
            </a:r>
          </a:p>
          <a:p>
            <a:pPr lvl="3">
              <a:buNone/>
            </a:pPr>
            <a:r>
              <a:rPr lang="en-US" dirty="0" smtClean="0"/>
              <a:t>$table-&gt;</a:t>
            </a:r>
            <a:r>
              <a:rPr lang="en-US" dirty="0" err="1" smtClean="0"/>
              <a:t>boolean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'confirmed</a:t>
            </a:r>
            <a:r>
              <a:rPr lang="en-US" dirty="0" smtClean="0"/>
              <a:t>')-&gt;default(true);</a:t>
            </a:r>
          </a:p>
          <a:p>
            <a:pPr lvl="3">
              <a:buNone/>
            </a:pPr>
            <a:r>
              <a:rPr lang="en-US" dirty="0" smtClean="0"/>
              <a:t>$table-&gt;integer(</a:t>
            </a:r>
            <a:r>
              <a:rPr lang="en-US" dirty="0" smtClean="0">
                <a:solidFill>
                  <a:srgbClr val="C00000"/>
                </a:solidFill>
              </a:rPr>
              <a:t>DNO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$table-&gt;timestamps(); 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$table-&gt;foreign(</a:t>
            </a:r>
            <a:r>
              <a:rPr lang="en-US" dirty="0" smtClean="0">
                <a:solidFill>
                  <a:srgbClr val="C00000"/>
                </a:solidFill>
              </a:rPr>
              <a:t>'DNO</a:t>
            </a:r>
            <a:r>
              <a:rPr lang="en-US" dirty="0" smtClean="0"/>
              <a:t>') -&gt;references('</a:t>
            </a:r>
            <a:r>
              <a:rPr lang="en-US" dirty="0" smtClean="0">
                <a:solidFill>
                  <a:srgbClr val="C00000"/>
                </a:solidFill>
              </a:rPr>
              <a:t>DNO</a:t>
            </a:r>
            <a:r>
              <a:rPr lang="en-US" dirty="0" smtClean="0"/>
              <a:t>)-&gt;on(</a:t>
            </a: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Depts</a:t>
            </a:r>
            <a:r>
              <a:rPr lang="en-US" dirty="0" smtClean="0"/>
              <a:t>') -&gt;</a:t>
            </a:r>
            <a:r>
              <a:rPr lang="en-US" dirty="0" err="1" smtClean="0"/>
              <a:t>onDelete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'cascade</a:t>
            </a:r>
            <a:r>
              <a:rPr lang="en-US" dirty="0" smtClean="0"/>
              <a:t>');</a:t>
            </a:r>
          </a:p>
          <a:p>
            <a:pPr lvl="1">
              <a:buNone/>
            </a:pPr>
            <a:r>
              <a:rPr lang="en-US" dirty="0" smtClean="0"/>
              <a:t>			});</a:t>
            </a:r>
          </a:p>
          <a:p>
            <a:pPr lvl="1">
              <a:buNone/>
            </a:pPr>
            <a:r>
              <a:rPr lang="en-US" dirty="0" smtClean="0"/>
              <a:t> }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/** * Reverse the migrations. * * @return void */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down() {</a:t>
            </a:r>
          </a:p>
          <a:p>
            <a:pPr lvl="2">
              <a:buNone/>
            </a:pPr>
            <a:r>
              <a:rPr lang="en-US" dirty="0" smtClean="0"/>
              <a:t> Schema::drop(</a:t>
            </a:r>
            <a:r>
              <a:rPr lang="en-US" dirty="0" smtClean="0">
                <a:solidFill>
                  <a:srgbClr val="C00000"/>
                </a:solidFill>
              </a:rPr>
              <a:t>users</a:t>
            </a:r>
            <a:r>
              <a:rPr lang="en-US" dirty="0" smtClean="0"/>
              <a:t>'); 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5714</TotalTime>
  <Words>244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Mail Lec 11</vt:lpstr>
      <vt:lpstr>Generating Mail php artisan  make:mail -h </vt:lpstr>
      <vt:lpstr>Driver Prerequisites</vt:lpstr>
      <vt:lpstr>MailGun Driver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365</cp:revision>
  <dcterms:created xsi:type="dcterms:W3CDTF">2006-08-16T00:00:00Z</dcterms:created>
  <dcterms:modified xsi:type="dcterms:W3CDTF">2019-01-27T13:17:43Z</dcterms:modified>
</cp:coreProperties>
</file>