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92" r:id="rId3"/>
    <p:sldId id="302" r:id="rId4"/>
    <p:sldId id="305" r:id="rId5"/>
    <p:sldId id="303" r:id="rId6"/>
    <p:sldId id="306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11/04/1440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myadmin.net/" TargetMode="External"/><Relationship Id="rId2" Type="http://schemas.openxmlformats.org/officeDocument/2006/relationships/hyperlink" Target="https://laravel.com/docs/5.7/configu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laravel.com/docs/5.7/authent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configu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authent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</a:t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Cross – Site Request Forgery (CSRF)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DB </a:t>
            </a:r>
            <a:r>
              <a:rPr lang="en-US" sz="2800" b="1" dirty="0" err="1" smtClean="0">
                <a:hlinkClick r:id="rId2"/>
              </a:rPr>
              <a:t>config</a:t>
            </a:r>
            <a:r>
              <a:rPr lang="en-US" sz="2800" b="1" dirty="0" smtClean="0">
                <a:hlinkClick r:id="rId2"/>
              </a:rPr>
              <a:t> ENV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err="1" smtClean="0"/>
              <a:t>Config</a:t>
            </a:r>
            <a:r>
              <a:rPr lang="en-US" sz="2800" b="1" dirty="0" smtClean="0"/>
              <a:t> / database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3"/>
              </a:rPr>
              <a:t>MySQL phpmyadmin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4"/>
              </a:rPr>
              <a:t>Authentication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DB class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create, read (CRUD)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 update, and delete (CRUD)</a:t>
            </a:r>
            <a:endParaRPr lang="ar-EG" sz="2800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6146" name="Picture 2" descr="https://cdn-images-1.medium.com/max/1600/1*aok4f5ZwjoVWyrFK9LQkfg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2133600"/>
            <a:ext cx="48006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DB </a:t>
            </a:r>
            <a:r>
              <a:rPr lang="en-US" b="1" dirty="0" err="1" smtClean="0">
                <a:hlinkClick r:id="rId2"/>
              </a:rPr>
              <a:t>config</a:t>
            </a:r>
            <a:r>
              <a:rPr lang="en-US" b="1" dirty="0" smtClean="0">
                <a:hlinkClick r:id="rId2"/>
              </a:rPr>
              <a:t> ENV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DB_CONNECTION=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DB_HOST=127.0.0.1</a:t>
            </a:r>
          </a:p>
          <a:p>
            <a:pPr lvl="1"/>
            <a:r>
              <a:rPr lang="en-US" dirty="0" smtClean="0"/>
              <a:t>DB_PORT=3306</a:t>
            </a:r>
          </a:p>
          <a:p>
            <a:pPr lvl="1"/>
            <a:r>
              <a:rPr lang="en-US" dirty="0" smtClean="0"/>
              <a:t>DB_DATABASE=</a:t>
            </a:r>
            <a:r>
              <a:rPr lang="en-US" dirty="0" err="1" smtClean="0"/>
              <a:t>PetrojetDB</a:t>
            </a:r>
            <a:endParaRPr lang="en-US" dirty="0" smtClean="0"/>
          </a:p>
          <a:p>
            <a:pPr lvl="1"/>
            <a:r>
              <a:rPr lang="en-US" dirty="0" smtClean="0"/>
              <a:t>DB_USERNAME=root</a:t>
            </a:r>
          </a:p>
          <a:p>
            <a:pPr lvl="1"/>
            <a:r>
              <a:rPr lang="en-US" dirty="0" smtClean="0"/>
              <a:t>DB_PASSWORD=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ÙØªÙØ¬Ø© Ø¨Ø­Ø« Ø§ÙØµÙØ± Ø¹Ù âªcookhie laravel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"/>
            <a:ext cx="9220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make:auth</a:t>
            </a:r>
            <a:r>
              <a:rPr lang="en-US" dirty="0" smtClean="0">
                <a:hlinkClick r:id="rId2"/>
              </a:rPr>
              <a:t> –h</a:t>
            </a:r>
            <a:br>
              <a:rPr lang="en-US" dirty="0" smtClean="0">
                <a:hlinkClick r:id="rId2"/>
              </a:rPr>
            </a:br>
            <a:r>
              <a:rPr lang="en-US" b="1" dirty="0" smtClean="0">
                <a:hlinkClick r:id="rId2"/>
              </a:rPr>
              <a:t>Authentication</a:t>
            </a:r>
            <a:endParaRPr lang="en-US" b="1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  Scaffold basic login and registration views and routes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make:auth</a:t>
            </a:r>
            <a:r>
              <a:rPr lang="en-US" dirty="0" smtClean="0"/>
              <a:t> [options]</a:t>
            </a:r>
          </a:p>
          <a:p>
            <a:endParaRPr lang="en-US" dirty="0" smtClean="0"/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     --views           Only scaffold the authentication views</a:t>
            </a:r>
          </a:p>
          <a:p>
            <a:r>
              <a:rPr lang="en-US" dirty="0" smtClean="0"/>
              <a:t>      --force           Overwrite existing views by default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DB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pic>
        <p:nvPicPr>
          <p:cNvPr id="1026" name="Picture 2" descr="ØµÙØ±Ø© Ø°Ø§Øª ØµÙØ©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305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DB class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 DB;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962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DB::select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'select * from users where active = ?'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[1]);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DB::insert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'insert into users (id, name) values (?, ?)'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[1, '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Dayle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DB::update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'update users set votes = 100 where name = ?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', ['John']);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DB::delete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'delete from users where id = ?'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[2]);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create, read (CRUD)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5492</TotalTime>
  <Words>163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Authentication Lec 5</vt:lpstr>
      <vt:lpstr>DB config ENV</vt:lpstr>
      <vt:lpstr>Slide 4</vt:lpstr>
      <vt:lpstr>php artisan make:auth –h Authentication</vt:lpstr>
      <vt:lpstr>DB class </vt:lpstr>
      <vt:lpstr>DB class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281</cp:revision>
  <dcterms:created xsi:type="dcterms:W3CDTF">2006-08-16T00:00:00Z</dcterms:created>
  <dcterms:modified xsi:type="dcterms:W3CDTF">2018-12-19T09:45:20Z</dcterms:modified>
</cp:coreProperties>
</file>