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7" r:id="rId2"/>
    <p:sldId id="292" r:id="rId3"/>
    <p:sldId id="305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migration 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Generating Migrations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Migration Structure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590800"/>
            <a:ext cx="39909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Generating Migrations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migration file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The name of the migration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    --create[=CREATE]  The table to be created</a:t>
            </a:r>
          </a:p>
          <a:p>
            <a:endParaRPr lang="en-US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php</a:t>
            </a:r>
            <a:r>
              <a:rPr lang="en-US" dirty="0" smtClean="0"/>
              <a:t> artisan</a:t>
            </a:r>
            <a:r>
              <a:rPr lang="en-US" b="1" dirty="0" smtClean="0"/>
              <a:t>   </a:t>
            </a:r>
            <a:r>
              <a:rPr lang="en-US" dirty="0" smtClean="0"/>
              <a:t>migrate		</a:t>
            </a:r>
            <a:r>
              <a:rPr lang="en-US" sz="3100" dirty="0" smtClean="0">
                <a:solidFill>
                  <a:srgbClr val="00B050"/>
                </a:solidFill>
              </a:rPr>
              <a:t>//Running Migrations</a:t>
            </a:r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endParaRPr lang="en-US" b="1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Migration Structure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CreateFlightsTable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Migration {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/** * Run the migrations. * * @return void */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up() { </a:t>
            </a:r>
          </a:p>
          <a:p>
            <a:pPr lvl="2">
              <a:buNone/>
            </a:pPr>
            <a:r>
              <a:rPr lang="en-US" dirty="0" smtClean="0"/>
              <a:t>Schema::create(</a:t>
            </a:r>
            <a:r>
              <a:rPr lang="en-US" dirty="0" smtClean="0">
                <a:solidFill>
                  <a:srgbClr val="C00000"/>
                </a:solidFill>
              </a:rPr>
              <a:t>‘users</a:t>
            </a:r>
            <a:r>
              <a:rPr lang="en-US" dirty="0" smtClean="0"/>
              <a:t>', function (Blueprint $table) { </a:t>
            </a:r>
          </a:p>
          <a:p>
            <a:pPr lvl="3">
              <a:buNone/>
            </a:pPr>
            <a:r>
              <a:rPr lang="en-US" dirty="0" smtClean="0"/>
              <a:t>$table-&gt;increments(</a:t>
            </a:r>
            <a:r>
              <a:rPr lang="en-US" dirty="0" smtClean="0">
                <a:solidFill>
                  <a:srgbClr val="C00000"/>
                </a:solidFill>
              </a:rPr>
              <a:t>'id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 $table-&gt;string(</a:t>
            </a:r>
            <a:r>
              <a:rPr lang="en-US" dirty="0" smtClean="0">
                <a:solidFill>
                  <a:srgbClr val="C00000"/>
                </a:solidFill>
              </a:rPr>
              <a:t>'name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$table-&gt;string(</a:t>
            </a:r>
            <a:r>
              <a:rPr lang="en-US" dirty="0" smtClean="0">
                <a:solidFill>
                  <a:srgbClr val="C00000"/>
                </a:solidFill>
              </a:rPr>
              <a:t>'email</a:t>
            </a:r>
            <a:r>
              <a:rPr lang="en-US" dirty="0" smtClean="0"/>
              <a:t>')-&gt;unique();</a:t>
            </a:r>
          </a:p>
          <a:p>
            <a:pPr lvl="3">
              <a:buNone/>
            </a:pPr>
            <a:r>
              <a:rPr lang="en-US" dirty="0" smtClean="0"/>
              <a:t>$table-&gt;date(‘</a:t>
            </a:r>
            <a:r>
              <a:rPr lang="en-US" dirty="0" err="1" smtClean="0">
                <a:solidFill>
                  <a:srgbClr val="C00000"/>
                </a:solidFill>
              </a:rPr>
              <a:t>Bdate</a:t>
            </a:r>
            <a:r>
              <a:rPr lang="en-US" dirty="0" smtClean="0"/>
              <a:t>') -&gt;</a:t>
            </a:r>
            <a:r>
              <a:rPr lang="en-US" dirty="0" err="1" smtClean="0"/>
              <a:t>nullable</a:t>
            </a:r>
            <a:r>
              <a:rPr lang="en-US" dirty="0" smtClean="0"/>
              <a:t>();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'votes</a:t>
            </a:r>
            <a:r>
              <a:rPr lang="en-US" dirty="0" smtClean="0"/>
              <a:t>') -&gt;unsigned();</a:t>
            </a:r>
          </a:p>
          <a:p>
            <a:pPr lvl="3">
              <a:buNone/>
            </a:pPr>
            <a:r>
              <a:rPr lang="en-US" dirty="0" smtClean="0"/>
              <a:t>$table-&gt;float(</a:t>
            </a:r>
            <a:r>
              <a:rPr lang="en-US" dirty="0" smtClean="0">
                <a:solidFill>
                  <a:srgbClr val="C00000"/>
                </a:solidFill>
              </a:rPr>
              <a:t>'amount</a:t>
            </a:r>
            <a:r>
              <a:rPr lang="en-US" dirty="0" smtClean="0"/>
              <a:t>', 8, 2);</a:t>
            </a:r>
          </a:p>
          <a:p>
            <a:pPr lvl="3">
              <a:buNone/>
            </a:pPr>
            <a:r>
              <a:rPr lang="en-US" dirty="0" smtClean="0"/>
              <a:t>$table-&gt;</a:t>
            </a:r>
            <a:r>
              <a:rPr lang="en-US" dirty="0" err="1" smtClean="0"/>
              <a:t>boolean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'confirmed</a:t>
            </a:r>
            <a:r>
              <a:rPr lang="en-US" dirty="0" smtClean="0"/>
              <a:t>')-&gt;default(true);</a:t>
            </a:r>
          </a:p>
          <a:p>
            <a:pPr lvl="3">
              <a:buNone/>
            </a:pPr>
            <a:r>
              <a:rPr lang="en-US" dirty="0" smtClean="0"/>
              <a:t>$table-&gt;integer(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$table-&gt;timestamps(); 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$table-&gt;foreign(</a:t>
            </a:r>
            <a:r>
              <a:rPr lang="en-US" dirty="0" smtClean="0">
                <a:solidFill>
                  <a:srgbClr val="C00000"/>
                </a:solidFill>
              </a:rPr>
              <a:t>'DNO</a:t>
            </a:r>
            <a:r>
              <a:rPr lang="en-US" dirty="0" smtClean="0"/>
              <a:t>') -&gt;references('</a:t>
            </a:r>
            <a:r>
              <a:rPr lang="en-US" dirty="0" smtClean="0">
                <a:solidFill>
                  <a:srgbClr val="C00000"/>
                </a:solidFill>
              </a:rPr>
              <a:t>DNO</a:t>
            </a:r>
            <a:r>
              <a:rPr lang="en-US" dirty="0" smtClean="0"/>
              <a:t>)-&gt;on(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smtClean="0">
                <a:solidFill>
                  <a:srgbClr val="C00000"/>
                </a:solidFill>
              </a:rPr>
              <a:t>Depts</a:t>
            </a:r>
            <a:r>
              <a:rPr lang="en-US" smtClean="0"/>
              <a:t>') </a:t>
            </a:r>
            <a:r>
              <a:rPr lang="en-US" dirty="0" smtClean="0"/>
              <a:t>-&gt;</a:t>
            </a:r>
            <a:r>
              <a:rPr lang="en-US" dirty="0" err="1" smtClean="0"/>
              <a:t>onDelete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'cascade</a:t>
            </a:r>
            <a:r>
              <a:rPr lang="en-US" dirty="0" smtClean="0"/>
              <a:t>');</a:t>
            </a:r>
          </a:p>
          <a:p>
            <a:pPr lvl="1">
              <a:buNone/>
            </a:pPr>
            <a:r>
              <a:rPr lang="en-US" dirty="0" smtClean="0"/>
              <a:t>			});</a:t>
            </a:r>
          </a:p>
          <a:p>
            <a:pPr lvl="1">
              <a:buNone/>
            </a:pPr>
            <a:r>
              <a:rPr lang="en-US" dirty="0" smtClean="0"/>
              <a:t> }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/** * Reverse the migrations. * * @return void */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down() {</a:t>
            </a:r>
          </a:p>
          <a:p>
            <a:pPr lvl="2">
              <a:buNone/>
            </a:pPr>
            <a:r>
              <a:rPr lang="en-US" dirty="0" smtClean="0"/>
              <a:t> Schema::drop(</a:t>
            </a:r>
            <a:r>
              <a:rPr lang="en-US" dirty="0" smtClean="0">
                <a:solidFill>
                  <a:srgbClr val="C00000"/>
                </a:solidFill>
              </a:rPr>
              <a:t>users</a:t>
            </a:r>
            <a:r>
              <a:rPr lang="en-US" dirty="0" smtClean="0"/>
              <a:t>'); 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5685</TotalTime>
  <Words>186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migration  Lec 6</vt:lpstr>
      <vt:lpstr>Generating Migrations php artisan make:migration -h </vt:lpstr>
      <vt:lpstr>Migration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353</cp:revision>
  <dcterms:created xsi:type="dcterms:W3CDTF">2006-08-16T00:00:00Z</dcterms:created>
  <dcterms:modified xsi:type="dcterms:W3CDTF">2018-12-20T14:33:12Z</dcterms:modified>
</cp:coreProperties>
</file>