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07" r:id="rId2"/>
    <p:sldId id="292" r:id="rId3"/>
    <p:sldId id="304" r:id="rId4"/>
    <p:sldId id="308" r:id="rId5"/>
    <p:sldId id="314" r:id="rId6"/>
    <p:sldId id="312" r:id="rId7"/>
    <p:sldId id="313" r:id="rId8"/>
    <p:sldId id="317" r:id="rId9"/>
    <p:sldId id="318" r:id="rId10"/>
    <p:sldId id="319" r:id="rId11"/>
    <p:sldId id="309" r:id="rId12"/>
    <p:sldId id="316" r:id="rId13"/>
    <p:sldId id="310" r:id="rId14"/>
    <p:sldId id="315" r:id="rId15"/>
    <p:sldId id="31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05/10/1440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Eloquent:%20Relationship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sd.com/" TargetMode="External"/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api/5.7/Illuminate/Database/Eloquent/Model.html" TargetMode="External"/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7/eloqu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Eloquent:%20Relationship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Eloquent:%20Relationship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Eloquent:%20Relationship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Eloquent:%20Relationship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Eloquent:%20Relationship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نتيجة بحث الصور عن ‪laravel‬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00200"/>
            <a:ext cx="6248400" cy="3514726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Eloquent: Relationships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524000"/>
          <a:ext cx="7924800" cy="4114799"/>
        </p:xfrm>
        <a:graphic>
          <a:graphicData uri="http://schemas.openxmlformats.org/drawingml/2006/table">
            <a:tbl>
              <a:tblPr/>
              <a:tblGrid>
                <a:gridCol w="910168"/>
                <a:gridCol w="3293943"/>
                <a:gridCol w="3720689"/>
              </a:tblGrid>
              <a:tr h="5143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Many To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Many Ex2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User  Model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Role   Model 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4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Defining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User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Model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public  function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Products(){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return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$this-&gt;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belongsToMany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Calibri"/>
                        </a:rPr>
                        <a:t>App\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Product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'); 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} 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Product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Model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public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function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users() {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return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$this-&gt;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belongsToMany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('</a:t>
                      </a:r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App\User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');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} 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5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Call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$user = App\User::find(1);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foreach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($user-&gt;roles as $role) {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//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$comment =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App\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Role:find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(1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echo $comment-&gt;post-&gt;title;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Retrieving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Retrieve a model by its primary key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App\</a:t>
            </a:r>
            <a:r>
              <a:rPr lang="en-US" dirty="0" err="1" smtClean="0"/>
              <a:t>Emp</a:t>
            </a:r>
            <a:r>
              <a:rPr lang="en-US" dirty="0" smtClean="0"/>
              <a:t>::find(1);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Emps</a:t>
            </a:r>
            <a:r>
              <a:rPr lang="en-US" dirty="0" smtClean="0"/>
              <a:t> = App\</a:t>
            </a:r>
            <a:r>
              <a:rPr lang="en-US" dirty="0" err="1" smtClean="0"/>
              <a:t>Emp</a:t>
            </a:r>
            <a:r>
              <a:rPr lang="en-US" dirty="0" smtClean="0"/>
              <a:t>::find([1, 2, 3]);</a:t>
            </a:r>
          </a:p>
          <a:p>
            <a:r>
              <a:rPr lang="en-US" dirty="0" smtClean="0"/>
              <a:t> </a:t>
            </a:r>
            <a:r>
              <a:rPr lang="en-US" sz="3600" b="1" dirty="0" smtClean="0"/>
              <a:t>Retrieve the first model matching 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App\</a:t>
            </a:r>
            <a:r>
              <a:rPr lang="en-US" dirty="0" err="1" smtClean="0"/>
              <a:t>Emp</a:t>
            </a:r>
            <a:r>
              <a:rPr lang="en-US" dirty="0" smtClean="0"/>
              <a:t>::where('active', 1)-&gt;first();</a:t>
            </a:r>
          </a:p>
          <a:p>
            <a:r>
              <a:rPr lang="en-US" b="1" dirty="0" smtClean="0"/>
              <a:t>Retrieving Aggregates</a:t>
            </a:r>
          </a:p>
          <a:p>
            <a:pPr lvl="1"/>
            <a:r>
              <a:rPr lang="en-US" sz="2400" dirty="0" smtClean="0"/>
              <a:t>$count = App\</a:t>
            </a:r>
            <a:r>
              <a:rPr lang="en-US" sz="2400" dirty="0" err="1" smtClean="0"/>
              <a:t>Emp</a:t>
            </a:r>
            <a:r>
              <a:rPr lang="en-US" sz="2400" dirty="0" smtClean="0"/>
              <a:t>::where('active', 1)-&gt;count();</a:t>
            </a:r>
          </a:p>
          <a:p>
            <a:pPr lvl="1"/>
            <a:r>
              <a:rPr lang="en-US" sz="2400" dirty="0" smtClean="0"/>
              <a:t>$max = App\</a:t>
            </a:r>
            <a:r>
              <a:rPr lang="en-US" sz="2400" dirty="0" err="1" smtClean="0"/>
              <a:t>Emp</a:t>
            </a:r>
            <a:r>
              <a:rPr lang="en-US" sz="2400" dirty="0" smtClean="0"/>
              <a:t>::where('active', 1)-&gt;max('price');</a:t>
            </a:r>
          </a:p>
          <a:p>
            <a:pPr lvl="1"/>
            <a:r>
              <a:rPr lang="en-US" sz="2400" dirty="0" smtClean="0"/>
              <a:t>$sum= App\</a:t>
            </a:r>
            <a:r>
              <a:rPr lang="en-US" sz="2400" dirty="0" err="1" smtClean="0"/>
              <a:t>Emp</a:t>
            </a:r>
            <a:r>
              <a:rPr lang="en-US" sz="2400" dirty="0" smtClean="0"/>
              <a:t>::where('active', 1)-&gt;sum ('price');</a:t>
            </a:r>
            <a:endParaRPr lang="en-US" sz="2400" b="1" dirty="0" smtClean="0"/>
          </a:p>
          <a:p>
            <a:pPr lvl="1"/>
            <a:r>
              <a:rPr lang="en-US" sz="2400" dirty="0" smtClean="0"/>
              <a:t>$min= App\</a:t>
            </a:r>
            <a:r>
              <a:rPr lang="en-US" sz="2400" dirty="0" err="1" smtClean="0"/>
              <a:t>Emp</a:t>
            </a:r>
            <a:r>
              <a:rPr lang="en-US" sz="2400" dirty="0" smtClean="0"/>
              <a:t>::where('active', 1)-&gt;min('price');</a:t>
            </a:r>
            <a:endParaRPr lang="en-US" sz="2400" b="1" dirty="0" smtClean="0"/>
          </a:p>
          <a:p>
            <a:pPr lvl="1"/>
            <a:endParaRPr lang="en-US" sz="2400" b="1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hlinkClick r:id="rId2"/>
              </a:rPr>
              <a:t>Retrieving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b="1" dirty="0" smtClean="0"/>
              <a:t>find($id)</a:t>
            </a:r>
            <a:r>
              <a:rPr lang="en-US" dirty="0" smtClean="0"/>
              <a:t> takes an id and returns a single model. If no matching model exist, it returns null.</a:t>
            </a:r>
          </a:p>
          <a:p>
            <a:pPr fontAlgn="base"/>
            <a:r>
              <a:rPr lang="en-US" b="1" dirty="0" err="1" smtClean="0"/>
              <a:t>findOrFail</a:t>
            </a:r>
            <a:r>
              <a:rPr lang="en-US" b="1" dirty="0" smtClean="0"/>
              <a:t>($id)</a:t>
            </a:r>
            <a:r>
              <a:rPr lang="en-US" dirty="0" smtClean="0"/>
              <a:t> takes an id and returns a single model. If no matching model exist, it throws an error</a:t>
            </a:r>
            <a:r>
              <a:rPr lang="en-US" baseline="30000" dirty="0" smtClean="0"/>
              <a:t>1</a:t>
            </a:r>
            <a:r>
              <a:rPr lang="en-US" dirty="0" smtClean="0"/>
              <a:t>.</a:t>
            </a:r>
          </a:p>
          <a:p>
            <a:pPr fontAlgn="base"/>
            <a:r>
              <a:rPr lang="en-US" b="1" dirty="0" smtClean="0"/>
              <a:t>first()</a:t>
            </a:r>
            <a:r>
              <a:rPr lang="en-US" dirty="0" smtClean="0"/>
              <a:t> returns the first record found in the database. If no matching model exist, it returns null.</a:t>
            </a:r>
          </a:p>
          <a:p>
            <a:pPr fontAlgn="base"/>
            <a:r>
              <a:rPr lang="en-US" b="1" dirty="0" err="1" smtClean="0"/>
              <a:t>firstOrFail</a:t>
            </a:r>
            <a:r>
              <a:rPr lang="en-US" b="1" dirty="0" smtClean="0"/>
              <a:t>()</a:t>
            </a:r>
            <a:r>
              <a:rPr lang="en-US" dirty="0" smtClean="0"/>
              <a:t> returns the first record found in the database. If no matching model exist, it throws an error</a:t>
            </a:r>
            <a:r>
              <a:rPr lang="en-US" baseline="30000" dirty="0" smtClean="0"/>
              <a:t>1</a:t>
            </a:r>
            <a:r>
              <a:rPr lang="en-US" dirty="0" smtClean="0"/>
              <a:t>.</a:t>
            </a:r>
          </a:p>
          <a:p>
            <a:pPr fontAlgn="base"/>
            <a:r>
              <a:rPr lang="en-US" b="1" dirty="0" smtClean="0"/>
              <a:t>get()</a:t>
            </a:r>
            <a:r>
              <a:rPr lang="en-US" dirty="0" smtClean="0"/>
              <a:t> returns a collection of models matching the query.</a:t>
            </a:r>
          </a:p>
          <a:p>
            <a:pPr fontAlgn="base"/>
            <a:r>
              <a:rPr lang="en-US" b="1" dirty="0" smtClean="0"/>
              <a:t>pluck($column)</a:t>
            </a:r>
            <a:r>
              <a:rPr lang="en-US" dirty="0" smtClean="0"/>
              <a:t> returns a collection of just the values in the given column. In previous versions of </a:t>
            </a:r>
            <a:r>
              <a:rPr lang="en-US" dirty="0" err="1" smtClean="0"/>
              <a:t>Laravel</a:t>
            </a:r>
            <a:r>
              <a:rPr lang="en-US" dirty="0" smtClean="0"/>
              <a:t> this method was called lists.</a:t>
            </a:r>
          </a:p>
          <a:p>
            <a:pPr fontAlgn="base"/>
            <a:r>
              <a:rPr lang="en-US" b="1" dirty="0" err="1" smtClean="0"/>
              <a:t>toArray</a:t>
            </a:r>
            <a:r>
              <a:rPr lang="en-US" b="1" dirty="0" smtClean="0"/>
              <a:t>()</a:t>
            </a:r>
            <a:r>
              <a:rPr lang="en-US" dirty="0" smtClean="0"/>
              <a:t> converts the model/collection into a simple PHP array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Inserting &amp; Updating Models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Inserts	 </a:t>
            </a:r>
            <a:r>
              <a:rPr lang="en-US" sz="2300" dirty="0" smtClean="0"/>
              <a:t>{{ route(</a:t>
            </a:r>
            <a:r>
              <a:rPr lang="en-US" sz="2300" dirty="0" smtClean="0">
                <a:solidFill>
                  <a:srgbClr val="C00000"/>
                </a:solidFill>
              </a:rPr>
              <a:t>'</a:t>
            </a:r>
            <a:r>
              <a:rPr lang="en-US" sz="2300" dirty="0" err="1" smtClean="0">
                <a:solidFill>
                  <a:srgbClr val="C00000"/>
                </a:solidFill>
              </a:rPr>
              <a:t>Emp.store</a:t>
            </a:r>
            <a:r>
              <a:rPr lang="en-US" sz="2300" dirty="0" smtClean="0"/>
              <a:t>') }}</a:t>
            </a:r>
            <a:endParaRPr lang="en-US" dirty="0" smtClean="0"/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new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 $</a:t>
            </a:r>
            <a:r>
              <a:rPr lang="en-US" dirty="0" err="1" smtClean="0"/>
              <a:t>Emp</a:t>
            </a:r>
            <a:r>
              <a:rPr lang="en-US" dirty="0" smtClean="0"/>
              <a:t>-&gt;name = $request-&gt;name;</a:t>
            </a:r>
          </a:p>
          <a:p>
            <a:pPr lvl="1"/>
            <a:r>
              <a:rPr lang="en-US" dirty="0" smtClean="0"/>
              <a:t> $</a:t>
            </a:r>
            <a:r>
              <a:rPr lang="en-US" dirty="0" err="1" smtClean="0"/>
              <a:t>Emp</a:t>
            </a:r>
            <a:r>
              <a:rPr lang="en-US" dirty="0" smtClean="0"/>
              <a:t>-&gt;save();</a:t>
            </a:r>
          </a:p>
          <a:p>
            <a:r>
              <a:rPr lang="en-US" b="1" dirty="0" smtClean="0"/>
              <a:t>Updates 	</a:t>
            </a:r>
            <a:r>
              <a:rPr lang="en-US" sz="2100" dirty="0" smtClean="0"/>
              <a:t>{{ route('</a:t>
            </a:r>
            <a:r>
              <a:rPr lang="en-US" sz="2100" dirty="0" err="1" smtClean="0">
                <a:solidFill>
                  <a:srgbClr val="C00000"/>
                </a:solidFill>
              </a:rPr>
              <a:t>Emp.update</a:t>
            </a:r>
            <a:r>
              <a:rPr lang="en-US" sz="2100" dirty="0" smtClean="0"/>
              <a:t>',[$</a:t>
            </a:r>
            <a:r>
              <a:rPr lang="en-US" sz="2100" dirty="0" err="1" smtClean="0"/>
              <a:t>emp</a:t>
            </a:r>
            <a:r>
              <a:rPr lang="en-US" sz="2100" dirty="0" smtClean="0"/>
              <a:t>-&gt;</a:t>
            </a:r>
            <a:r>
              <a:rPr lang="en-US" sz="2100" dirty="0" err="1" smtClean="0"/>
              <a:t>EmpID</a:t>
            </a:r>
            <a:r>
              <a:rPr lang="en-US" sz="2100" dirty="0" smtClean="0"/>
              <a:t>]) }}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App\</a:t>
            </a:r>
            <a:r>
              <a:rPr lang="en-US" dirty="0" err="1" smtClean="0"/>
              <a:t>Emp</a:t>
            </a:r>
            <a:r>
              <a:rPr lang="en-US" dirty="0" smtClean="0"/>
              <a:t>::find(1); 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-&gt;name = 'New </a:t>
            </a:r>
            <a:r>
              <a:rPr lang="en-US" dirty="0" err="1" smtClean="0"/>
              <a:t>EmpName</a:t>
            </a:r>
            <a:r>
              <a:rPr lang="en-US" dirty="0" smtClean="0"/>
              <a:t>';</a:t>
            </a:r>
          </a:p>
          <a:p>
            <a:pPr lvl="1"/>
            <a:r>
              <a:rPr lang="en-US" dirty="0" smtClean="0"/>
              <a:t> $</a:t>
            </a:r>
            <a:r>
              <a:rPr lang="en-US" dirty="0" err="1" smtClean="0"/>
              <a:t>Emp</a:t>
            </a:r>
            <a:r>
              <a:rPr lang="en-US" dirty="0" smtClean="0"/>
              <a:t>-&gt;save();</a:t>
            </a:r>
          </a:p>
          <a:p>
            <a:r>
              <a:rPr lang="en-US" b="1" dirty="0" smtClean="0"/>
              <a:t>Deleting	</a:t>
            </a:r>
            <a:r>
              <a:rPr lang="en-US" sz="2300" dirty="0" smtClean="0"/>
              <a:t>{{ route(</a:t>
            </a:r>
            <a:r>
              <a:rPr lang="en-US" sz="2100" dirty="0" smtClean="0">
                <a:solidFill>
                  <a:srgbClr val="C00000"/>
                </a:solidFill>
              </a:rPr>
              <a:t>'</a:t>
            </a:r>
            <a:r>
              <a:rPr lang="en-US" sz="2100" dirty="0" err="1" smtClean="0">
                <a:solidFill>
                  <a:srgbClr val="C00000"/>
                </a:solidFill>
              </a:rPr>
              <a:t>Emp.destroy</a:t>
            </a:r>
            <a:r>
              <a:rPr lang="en-US" sz="2300" dirty="0" smtClean="0">
                <a:solidFill>
                  <a:srgbClr val="C00000"/>
                </a:solidFill>
              </a:rPr>
              <a:t> </a:t>
            </a:r>
            <a:r>
              <a:rPr lang="en-US" sz="2300" dirty="0" smtClean="0"/>
              <a:t>',[$</a:t>
            </a:r>
            <a:r>
              <a:rPr lang="en-US" sz="2300" dirty="0" err="1" smtClean="0"/>
              <a:t>emp</a:t>
            </a:r>
            <a:r>
              <a:rPr lang="en-US" sz="2300" dirty="0" smtClean="0"/>
              <a:t>-&gt;</a:t>
            </a:r>
            <a:r>
              <a:rPr lang="en-US" sz="2300" dirty="0" err="1" smtClean="0"/>
              <a:t>EmpID</a:t>
            </a:r>
            <a:r>
              <a:rPr lang="en-US" sz="2300" dirty="0" smtClean="0"/>
              <a:t>]) }}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App\</a:t>
            </a:r>
            <a:r>
              <a:rPr lang="en-US" dirty="0" err="1" smtClean="0"/>
              <a:t>Emp</a:t>
            </a:r>
            <a:r>
              <a:rPr lang="en-US" dirty="0" smtClean="0"/>
              <a:t>::find(1);</a:t>
            </a:r>
          </a:p>
          <a:p>
            <a:pPr lvl="1"/>
            <a:r>
              <a:rPr lang="en-US" dirty="0" smtClean="0"/>
              <a:t> $</a:t>
            </a:r>
            <a:r>
              <a:rPr lang="en-US" dirty="0" err="1" smtClean="0"/>
              <a:t>Emp</a:t>
            </a:r>
            <a:r>
              <a:rPr lang="en-US" dirty="0" smtClean="0"/>
              <a:t>-&gt;delete();</a:t>
            </a:r>
          </a:p>
          <a:p>
            <a:pPr lvl="1"/>
            <a:r>
              <a:rPr lang="en-US" dirty="0" smtClean="0"/>
              <a:t>App\</a:t>
            </a:r>
            <a:r>
              <a:rPr lang="en-US" dirty="0" err="1" smtClean="0"/>
              <a:t>Emp</a:t>
            </a:r>
            <a:r>
              <a:rPr lang="en-US" dirty="0" smtClean="0"/>
              <a:t>::destroy(1, 2, 3);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Inserting &amp; Updating Models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Inserts	 </a:t>
            </a:r>
            <a:r>
              <a:rPr lang="en-US" sz="2300" dirty="0" smtClean="0"/>
              <a:t>{{ route(</a:t>
            </a:r>
            <a:r>
              <a:rPr lang="en-US" sz="2100" dirty="0" smtClean="0">
                <a:solidFill>
                  <a:srgbClr val="C00000"/>
                </a:solidFill>
              </a:rPr>
              <a:t>'</a:t>
            </a:r>
            <a:r>
              <a:rPr lang="en-US" sz="2100" dirty="0" err="1" smtClean="0">
                <a:solidFill>
                  <a:srgbClr val="C00000"/>
                </a:solidFill>
              </a:rPr>
              <a:t>company.store</a:t>
            </a:r>
            <a:r>
              <a:rPr lang="en-US" sz="2300" dirty="0" smtClean="0"/>
              <a:t>') }}</a:t>
            </a:r>
            <a:endParaRPr lang="en-US" dirty="0" smtClean="0"/>
          </a:p>
          <a:p>
            <a:r>
              <a:rPr lang="en-US" dirty="0" smtClean="0"/>
              <a:t>$company = Company::create($request-&gt;all());</a:t>
            </a:r>
          </a:p>
          <a:p>
            <a:r>
              <a:rPr lang="en-US" b="1" dirty="0" smtClean="0"/>
              <a:t>Updates 	</a:t>
            </a:r>
            <a:r>
              <a:rPr lang="en-US" sz="2100" dirty="0" smtClean="0"/>
              <a:t>{{ route(</a:t>
            </a:r>
            <a:r>
              <a:rPr lang="en-US" sz="2100" dirty="0" smtClean="0">
                <a:solidFill>
                  <a:srgbClr val="C00000"/>
                </a:solidFill>
              </a:rPr>
              <a:t>'</a:t>
            </a:r>
            <a:r>
              <a:rPr lang="en-US" sz="2100" dirty="0" err="1" smtClean="0">
                <a:solidFill>
                  <a:srgbClr val="C00000"/>
                </a:solidFill>
              </a:rPr>
              <a:t>company.update</a:t>
            </a:r>
            <a:r>
              <a:rPr lang="en-US" sz="2100" dirty="0" smtClean="0"/>
              <a:t>',[$</a:t>
            </a:r>
            <a:r>
              <a:rPr lang="en-US" sz="2400" dirty="0" smtClean="0"/>
              <a:t> company- </a:t>
            </a:r>
            <a:r>
              <a:rPr lang="en-US" sz="2100" dirty="0" smtClean="0"/>
              <a:t>&gt;ID]) }}</a:t>
            </a:r>
          </a:p>
          <a:p>
            <a:r>
              <a:rPr lang="en-US" dirty="0" smtClean="0"/>
              <a:t>$company-&gt;update($request-&gt;all());</a:t>
            </a:r>
          </a:p>
          <a:p>
            <a:r>
              <a:rPr lang="en-US" b="1" dirty="0" smtClean="0"/>
              <a:t>Deleting	</a:t>
            </a:r>
            <a:r>
              <a:rPr lang="en-US" sz="2300" dirty="0" smtClean="0"/>
              <a:t>{{ route(</a:t>
            </a:r>
            <a:r>
              <a:rPr lang="en-US" sz="2100" dirty="0" smtClean="0">
                <a:solidFill>
                  <a:srgbClr val="C00000"/>
                </a:solidFill>
              </a:rPr>
              <a:t>'</a:t>
            </a:r>
            <a:r>
              <a:rPr lang="en-US" sz="2400" dirty="0" err="1" smtClean="0">
                <a:solidFill>
                  <a:srgbClr val="C00000"/>
                </a:solidFill>
              </a:rPr>
              <a:t>company</a:t>
            </a:r>
            <a:r>
              <a:rPr lang="en-US" sz="2100" dirty="0" err="1" smtClean="0">
                <a:solidFill>
                  <a:srgbClr val="C00000"/>
                </a:solidFill>
              </a:rPr>
              <a:t>.destroy</a:t>
            </a:r>
            <a:r>
              <a:rPr lang="en-US" sz="2300" dirty="0" smtClean="0">
                <a:solidFill>
                  <a:srgbClr val="C00000"/>
                </a:solidFill>
              </a:rPr>
              <a:t> </a:t>
            </a:r>
            <a:r>
              <a:rPr lang="en-US" sz="2300" dirty="0" smtClean="0"/>
              <a:t>',[$</a:t>
            </a:r>
            <a:r>
              <a:rPr lang="en-US" sz="2400" dirty="0" smtClean="0"/>
              <a:t> company- </a:t>
            </a:r>
            <a:r>
              <a:rPr lang="en-US" sz="2300" dirty="0" smtClean="0"/>
              <a:t>&gt;ID]) }}</a:t>
            </a:r>
          </a:p>
          <a:p>
            <a:r>
              <a:rPr lang="en-US" dirty="0" smtClean="0"/>
              <a:t>$company = Company::</a:t>
            </a:r>
            <a:r>
              <a:rPr lang="en-US" dirty="0" err="1" smtClean="0"/>
              <a:t>findOrFail</a:t>
            </a:r>
            <a:r>
              <a:rPr lang="en-US" dirty="0" smtClean="0"/>
              <a:t>($id);</a:t>
            </a:r>
          </a:p>
          <a:p>
            <a:r>
              <a:rPr lang="en-US" dirty="0" smtClean="0"/>
              <a:t>$company-&gt;delete();</a:t>
            </a:r>
          </a:p>
          <a:p>
            <a:pPr lvl="1">
              <a:buNone/>
            </a:pPr>
            <a:r>
              <a:rPr lang="en-US" dirty="0" smtClean="0"/>
              <a:t>App\</a:t>
            </a:r>
            <a:r>
              <a:rPr lang="en-US" dirty="0" err="1" smtClean="0"/>
              <a:t>Emp</a:t>
            </a:r>
            <a:r>
              <a:rPr lang="en-US" dirty="0" smtClean="0"/>
              <a:t>::destroy(1, 2, 3);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$request-&gt;validate([</a:t>
            </a:r>
          </a:p>
          <a:p>
            <a:pPr marL="342900" lvl="1" indent="-34290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	  '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name</a:t>
            </a:r>
            <a:r>
              <a:rPr lang="en-US" sz="2000" dirty="0" smtClean="0"/>
              <a:t>' =&gt; </a:t>
            </a:r>
            <a:r>
              <a:rPr lang="en-US" sz="2000" dirty="0" smtClean="0">
                <a:solidFill>
                  <a:srgbClr val="C00000"/>
                </a:solidFill>
              </a:rPr>
              <a:t>'required</a:t>
            </a:r>
            <a:r>
              <a:rPr lang="en-US" sz="2000" dirty="0" smtClean="0"/>
              <a:t>',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'Email</a:t>
            </a:r>
            <a:r>
              <a:rPr lang="en-US" sz="2000" dirty="0" smtClean="0"/>
              <a:t>' =&gt; </a:t>
            </a:r>
            <a:r>
              <a:rPr lang="en-US" sz="2000" dirty="0" smtClean="0">
                <a:solidFill>
                  <a:srgbClr val="C00000"/>
                </a:solidFill>
              </a:rPr>
              <a:t>'required</a:t>
            </a:r>
            <a:r>
              <a:rPr lang="en-US" sz="2000" dirty="0" smtClean="0"/>
              <a:t>',</a:t>
            </a:r>
          </a:p>
          <a:p>
            <a:pPr lvl="1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'</a:t>
            </a:r>
            <a:r>
              <a:rPr lang="en-US" sz="2000" dirty="0" err="1" smtClean="0">
                <a:solidFill>
                  <a:srgbClr val="C00000"/>
                </a:solidFill>
              </a:rPr>
              <a:t>MylogoPhoto</a:t>
            </a:r>
            <a:r>
              <a:rPr lang="en-US" sz="2000" dirty="0" smtClean="0"/>
              <a:t>' =&gt; '</a:t>
            </a:r>
            <a:r>
              <a:rPr lang="en-US" sz="2000" dirty="0" err="1" smtClean="0">
                <a:solidFill>
                  <a:srgbClr val="C00000"/>
                </a:solidFill>
              </a:rPr>
              <a:t>required|image|mimes:jpeg,png,jpg,gif,svg</a:t>
            </a:r>
            <a:r>
              <a:rPr lang="en-US" sz="2000" dirty="0" smtClean="0"/>
              <a:t>'</a:t>
            </a:r>
          </a:p>
          <a:p>
            <a:pPr>
              <a:buNone/>
            </a:pPr>
            <a:r>
              <a:rPr lang="en-US" sz="2400" dirty="0" smtClean="0"/>
              <a:t>]);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= new </a:t>
            </a:r>
            <a:r>
              <a:rPr lang="en-US" dirty="0" err="1" smtClean="0"/>
              <a:t>Emp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sz="2800" dirty="0" smtClean="0"/>
              <a:t>$ </a:t>
            </a:r>
            <a:r>
              <a:rPr lang="en-US" sz="2800" dirty="0" err="1" smtClean="0"/>
              <a:t>Emp</a:t>
            </a:r>
            <a:r>
              <a:rPr lang="en-US" sz="2800" dirty="0" smtClean="0"/>
              <a:t> &gt;fill( $request-&gt;only($ </a:t>
            </a:r>
            <a:r>
              <a:rPr lang="en-US" sz="2800" dirty="0" err="1" smtClean="0"/>
              <a:t>Emp</a:t>
            </a:r>
            <a:r>
              <a:rPr lang="en-US" sz="2800" dirty="0" smtClean="0"/>
              <a:t> &gt;</a:t>
            </a:r>
            <a:r>
              <a:rPr lang="en-US" sz="2800" dirty="0" err="1" smtClean="0"/>
              <a:t>getFillable</a:t>
            </a:r>
            <a:r>
              <a:rPr lang="en-US" sz="2800" dirty="0" smtClean="0"/>
              <a:t>()));</a:t>
            </a:r>
          </a:p>
          <a:p>
            <a:pPr>
              <a:buNone/>
            </a:pPr>
            <a:r>
              <a:rPr lang="en-US" dirty="0" smtClean="0"/>
              <a:t>$</a:t>
            </a:r>
            <a:r>
              <a:rPr lang="en-US" dirty="0" err="1" smtClean="0"/>
              <a:t>Emp</a:t>
            </a:r>
            <a:r>
              <a:rPr lang="en-US" dirty="0" smtClean="0"/>
              <a:t>-&gt;save();</a:t>
            </a:r>
          </a:p>
          <a:p>
            <a:pPr>
              <a:buNone/>
            </a:pP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Model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Lec</a:t>
            </a:r>
            <a:r>
              <a:rPr lang="en-US" b="1" dirty="0" smtClean="0"/>
              <a:t> 6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php artisan </a:t>
            </a:r>
            <a:r>
              <a:rPr lang="en-US" sz="2000" dirty="0" err="1" smtClean="0"/>
              <a:t>make:model</a:t>
            </a:r>
            <a:r>
              <a:rPr lang="en-US" sz="2000" dirty="0" smtClean="0"/>
              <a:t> 	</a:t>
            </a:r>
            <a:r>
              <a:rPr lang="en-US" sz="2000" b="1" dirty="0" smtClean="0">
                <a:solidFill>
                  <a:srgbClr val="00B050"/>
                </a:solidFill>
              </a:rPr>
              <a:t>// To Create  model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Defining Models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Retrieving Models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r>
              <a:rPr lang="en-US" sz="2000" b="1" dirty="0" smtClean="0">
                <a:hlinkClick r:id="rId2"/>
              </a:rPr>
              <a:t>Inserting &amp; Updating &amp; Deleting Models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/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  <a:hlinkClick r:id="rId3"/>
              </a:rPr>
              <a:t> https://laravelsd.com/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err="1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000" b="1" dirty="0" smtClean="0">
              <a:solidFill>
                <a:srgbClr val="00B050"/>
              </a:solidFill>
            </a:endParaRPr>
          </a:p>
          <a:p>
            <a:pPr>
              <a:buFont typeface="+mj-lt"/>
              <a:buAutoNum type="arabicPeriod"/>
            </a:pPr>
            <a:endParaRPr lang="en-US" sz="28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  <p:pic>
        <p:nvPicPr>
          <p:cNvPr id="10242" name="Picture 2" descr="ÙØªÙØ¬Ø© Ø¨Ø­Ø« Ø§ÙØµÙØ± Ø¹Ù âªModel laravelâ¬â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3581400"/>
            <a:ext cx="5334000" cy="2305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php artisan </a:t>
            </a:r>
            <a:r>
              <a:rPr lang="en-US" dirty="0" err="1" smtClean="0">
                <a:hlinkClick r:id="rId2"/>
              </a:rPr>
              <a:t>make:model</a:t>
            </a:r>
            <a:r>
              <a:rPr lang="en-US" dirty="0" smtClean="0">
                <a:hlinkClick r:id="rId2"/>
              </a:rPr>
              <a:t> -h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hlinkClick r:id="rId3"/>
              </a:rPr>
              <a:t>Model</a:t>
            </a:r>
            <a:endParaRPr lang="en-US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 smtClean="0"/>
              <a:t>Description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Create a new Eloquent model class</a:t>
            </a:r>
          </a:p>
          <a:p>
            <a:endParaRPr lang="en-US" dirty="0" smtClean="0"/>
          </a:p>
          <a:p>
            <a:r>
              <a:rPr lang="en-US" b="1" dirty="0" smtClean="0"/>
              <a:t>Usage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make:model</a:t>
            </a:r>
            <a:r>
              <a:rPr lang="en-US" dirty="0" smtClean="0"/>
              <a:t> [options] [--] &lt;name&gt;</a:t>
            </a:r>
          </a:p>
          <a:p>
            <a:endParaRPr lang="en-US" dirty="0" smtClean="0"/>
          </a:p>
          <a:p>
            <a:r>
              <a:rPr lang="en-US" b="1" dirty="0" smtClean="0"/>
              <a:t>Arguments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name                  The name of the class</a:t>
            </a:r>
          </a:p>
          <a:p>
            <a:endParaRPr lang="en-US" dirty="0" smtClean="0"/>
          </a:p>
          <a:p>
            <a:r>
              <a:rPr lang="en-US" b="1" dirty="0" smtClean="0"/>
              <a:t>Options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-a, --all           </a:t>
            </a:r>
            <a:r>
              <a:rPr lang="en-US" dirty="0" smtClean="0"/>
              <a:t>         </a:t>
            </a:r>
            <a:r>
              <a:rPr lang="en-US" dirty="0" smtClean="0"/>
              <a:t>Generate a migration, factory, and resource controller for the model</a:t>
            </a:r>
          </a:p>
          <a:p>
            <a:r>
              <a:rPr lang="en-US" dirty="0" smtClean="0"/>
              <a:t>  -c, --controller      Create a new controller for the model</a:t>
            </a:r>
          </a:p>
          <a:p>
            <a:r>
              <a:rPr lang="en-US" dirty="0" smtClean="0"/>
              <a:t>  -f, --factory       </a:t>
            </a:r>
            <a:r>
              <a:rPr lang="en-US" dirty="0" smtClean="0"/>
              <a:t>     </a:t>
            </a:r>
            <a:r>
              <a:rPr lang="en-US" dirty="0" smtClean="0"/>
              <a:t>Create a new factory for the model</a:t>
            </a:r>
          </a:p>
          <a:p>
            <a:r>
              <a:rPr lang="en-US" dirty="0" smtClean="0"/>
              <a:t>      --force         </a:t>
            </a:r>
            <a:r>
              <a:rPr lang="en-US" dirty="0" smtClean="0"/>
              <a:t>       </a:t>
            </a:r>
            <a:r>
              <a:rPr lang="en-US" dirty="0" smtClean="0"/>
              <a:t>Create the class even if the model already exists</a:t>
            </a:r>
          </a:p>
          <a:p>
            <a:r>
              <a:rPr lang="en-US" dirty="0" smtClean="0"/>
              <a:t>  -p, --pivot         </a:t>
            </a:r>
            <a:r>
              <a:rPr lang="en-US" dirty="0" smtClean="0"/>
              <a:t>     </a:t>
            </a:r>
            <a:r>
              <a:rPr lang="en-US" dirty="0" smtClean="0"/>
              <a:t>Indicates if the generated model should be a custom intermediate table model</a:t>
            </a:r>
          </a:p>
          <a:p>
            <a:r>
              <a:rPr lang="en-US" dirty="0" smtClean="0"/>
              <a:t>  -r, --resource        Indicates if the generated controller should be a resource controller</a:t>
            </a:r>
          </a:p>
          <a:p>
            <a:r>
              <a:rPr lang="en-US" dirty="0" smtClean="0"/>
              <a:t>  -q, --quiet         </a:t>
            </a:r>
            <a:r>
              <a:rPr lang="en-US" dirty="0" smtClean="0"/>
              <a:t>     </a:t>
            </a:r>
            <a:r>
              <a:rPr lang="en-US" dirty="0" smtClean="0"/>
              <a:t>Do not output any message</a:t>
            </a:r>
          </a:p>
          <a:p>
            <a:r>
              <a:rPr lang="en-US" dirty="0" smtClean="0"/>
              <a:t>  -V, --version         Display this application version</a:t>
            </a:r>
          </a:p>
          <a:p>
            <a:r>
              <a:rPr lang="en-US" dirty="0" smtClean="0"/>
              <a:t>      --no-</a:t>
            </a:r>
            <a:r>
              <a:rPr lang="en-US" dirty="0" err="1" smtClean="0"/>
              <a:t>ansi</a:t>
            </a:r>
            <a:r>
              <a:rPr lang="en-US" dirty="0" smtClean="0"/>
              <a:t>       </a:t>
            </a:r>
            <a:r>
              <a:rPr lang="en-US" dirty="0" smtClean="0"/>
              <a:t>    </a:t>
            </a:r>
            <a:r>
              <a:rPr lang="en-US" dirty="0" smtClean="0"/>
              <a:t>Disable ANSI output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EX suggestion</a:t>
            </a:r>
          </a:p>
          <a:p>
            <a:r>
              <a:rPr lang="en-US" dirty="0" smtClean="0"/>
              <a:t>php artisan </a:t>
            </a:r>
            <a:r>
              <a:rPr lang="en-US" dirty="0" err="1" smtClean="0"/>
              <a:t>make:model</a:t>
            </a:r>
            <a:r>
              <a:rPr lang="en-US" dirty="0" smtClean="0"/>
              <a:t> -</a:t>
            </a:r>
            <a:r>
              <a:rPr lang="en-US" dirty="0" err="1" smtClean="0"/>
              <a:t>mcr</a:t>
            </a:r>
            <a:r>
              <a:rPr lang="en-US" dirty="0" smtClean="0"/>
              <a:t> Model/test</a:t>
            </a:r>
          </a:p>
          <a:p>
            <a:r>
              <a:rPr lang="en-US" dirty="0" smtClean="0"/>
              <a:t>php artisan </a:t>
            </a:r>
            <a:r>
              <a:rPr lang="en-US" dirty="0" err="1" smtClean="0"/>
              <a:t>make:model</a:t>
            </a:r>
            <a:r>
              <a:rPr lang="en-US" dirty="0" smtClean="0"/>
              <a:t> --migration --controller --resource  </a:t>
            </a:r>
            <a:r>
              <a:rPr lang="en-US" dirty="0" smtClean="0"/>
              <a:t>Model/test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php</a:t>
            </a:r>
            <a:r>
              <a:rPr lang="en-US" dirty="0" smtClean="0"/>
              <a:t> artisan </a:t>
            </a:r>
            <a:r>
              <a:rPr lang="en-US" dirty="0" err="1" smtClean="0"/>
              <a:t>make:model</a:t>
            </a:r>
            <a:r>
              <a:rPr lang="en-US" dirty="0" smtClean="0"/>
              <a:t> </a:t>
            </a:r>
            <a:r>
              <a:rPr lang="en-US" smtClean="0"/>
              <a:t>-</a:t>
            </a:r>
            <a:r>
              <a:rPr lang="en-US" smtClean="0"/>
              <a:t>mp </a:t>
            </a:r>
            <a:r>
              <a:rPr lang="en-US" dirty="0" smtClean="0"/>
              <a:t>Model/test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Defining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/>
              </a:rPr>
              <a:t>Eloquent Model Conventions</a:t>
            </a:r>
            <a:endParaRPr lang="en-US" dirty="0" smtClean="0"/>
          </a:p>
          <a:p>
            <a:pPr lvl="1"/>
            <a:r>
              <a:rPr lang="en-US" dirty="0" smtClean="0"/>
              <a:t>protected $table = '</a:t>
            </a:r>
            <a:r>
              <a:rPr lang="en-US" dirty="0" err="1" smtClean="0"/>
              <a:t>Emp</a:t>
            </a:r>
            <a:r>
              <a:rPr lang="en-US" dirty="0" smtClean="0"/>
              <a:t>';</a:t>
            </a:r>
          </a:p>
          <a:p>
            <a:pPr lvl="1"/>
            <a:r>
              <a:rPr lang="en-US" dirty="0" smtClean="0"/>
              <a:t>protected $</a:t>
            </a:r>
            <a:r>
              <a:rPr lang="en-US" dirty="0" err="1" smtClean="0"/>
              <a:t>fillable</a:t>
            </a:r>
            <a:r>
              <a:rPr lang="en-US" dirty="0" smtClean="0"/>
              <a:t> = [ '</a:t>
            </a:r>
            <a:r>
              <a:rPr lang="en-US" dirty="0" err="1" smtClean="0"/>
              <a:t>EName</a:t>
            </a:r>
            <a:r>
              <a:rPr lang="en-US" dirty="0" smtClean="0"/>
              <a:t>', '</a:t>
            </a:r>
            <a:r>
              <a:rPr lang="en-US" dirty="0" err="1" smtClean="0"/>
              <a:t>BDate</a:t>
            </a:r>
            <a:r>
              <a:rPr lang="en-US" dirty="0" smtClean="0"/>
              <a:t>'];</a:t>
            </a:r>
          </a:p>
          <a:p>
            <a:pPr lvl="1"/>
            <a:r>
              <a:rPr lang="en-US" dirty="0" smtClean="0"/>
              <a:t>protected $</a:t>
            </a:r>
            <a:r>
              <a:rPr lang="en-US" dirty="0" err="1" smtClean="0"/>
              <a:t>primaryKey</a:t>
            </a:r>
            <a:r>
              <a:rPr lang="en-US" dirty="0" smtClean="0"/>
              <a:t> = '</a:t>
            </a:r>
            <a:r>
              <a:rPr lang="en-US" dirty="0" err="1" smtClean="0"/>
              <a:t>DName</a:t>
            </a:r>
            <a:r>
              <a:rPr lang="en-US" dirty="0" smtClean="0"/>
              <a:t>';</a:t>
            </a:r>
          </a:p>
          <a:p>
            <a:pPr lvl="1"/>
            <a:r>
              <a:rPr lang="en-US" dirty="0" smtClean="0"/>
              <a:t>protected $</a:t>
            </a:r>
            <a:r>
              <a:rPr lang="en-US" dirty="0" err="1" smtClean="0"/>
              <a:t>keyType</a:t>
            </a:r>
            <a:r>
              <a:rPr lang="en-US" dirty="0" smtClean="0"/>
              <a:t>= 'string';</a:t>
            </a:r>
          </a:p>
          <a:p>
            <a:pPr lvl="1"/>
            <a:r>
              <a:rPr lang="en-US" dirty="0" smtClean="0"/>
              <a:t>public $incrementing = false;</a:t>
            </a:r>
          </a:p>
          <a:p>
            <a:pPr lvl="1"/>
            <a:r>
              <a:rPr lang="en-US" dirty="0" smtClean="0"/>
              <a:t>protected $</a:t>
            </a:r>
            <a:r>
              <a:rPr lang="en-US" dirty="0" err="1" smtClean="0"/>
              <a:t>perPage</a:t>
            </a:r>
            <a:r>
              <a:rPr lang="en-US" dirty="0" smtClean="0"/>
              <a:t>= 15;</a:t>
            </a:r>
          </a:p>
          <a:p>
            <a:pPr lvl="1"/>
            <a:r>
              <a:rPr lang="en-US" dirty="0" smtClean="0"/>
              <a:t>public $timestamps = false;</a:t>
            </a:r>
          </a:p>
          <a:p>
            <a:pPr lvl="1"/>
            <a:r>
              <a:rPr lang="en-US" dirty="0" smtClean="0"/>
              <a:t>const CREATED_AT = '</a:t>
            </a:r>
            <a:r>
              <a:rPr lang="en-US" dirty="0" err="1" smtClean="0"/>
              <a:t>creation_date</a:t>
            </a:r>
            <a:r>
              <a:rPr lang="en-US" dirty="0" smtClean="0"/>
              <a:t>'; </a:t>
            </a:r>
          </a:p>
          <a:p>
            <a:pPr lvl="1"/>
            <a:r>
              <a:rPr lang="en-US" dirty="0" smtClean="0"/>
              <a:t>const UPDATED_AT = '</a:t>
            </a:r>
            <a:r>
              <a:rPr lang="en-US" dirty="0" err="1" smtClean="0"/>
              <a:t>last_update</a:t>
            </a:r>
            <a:r>
              <a:rPr lang="en-US" dirty="0" smtClean="0"/>
              <a:t>';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hlinkClick r:id="rId2"/>
              </a:rPr>
              <a:t>Default Attribute Values</a:t>
            </a:r>
            <a:endParaRPr lang="en-US" dirty="0" smtClean="0"/>
          </a:p>
          <a:p>
            <a:pPr lvl="1"/>
            <a:r>
              <a:rPr lang="en-US" dirty="0" smtClean="0"/>
              <a:t>protected $attributes = [ 'delayed' =&gt; false ];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Eloquent: Relationships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676397"/>
          <a:ext cx="8305799" cy="4267202"/>
        </p:xfrm>
        <a:graphic>
          <a:graphicData uri="http://schemas.openxmlformats.org/drawingml/2006/table">
            <a:tbl>
              <a:tblPr/>
              <a:tblGrid>
                <a:gridCol w="953926"/>
                <a:gridCol w="3452305"/>
                <a:gridCol w="3899568"/>
              </a:tblGrid>
              <a:tr h="72854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One To One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03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Dept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Emp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Model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Defining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class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Dept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Model {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public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function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Manager() {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return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$this-&gt;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hasOne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App\</a:t>
                      </a:r>
                      <a:r>
                        <a:rPr lang="en-US" sz="900" b="0" i="0" u="none" strike="noStrike" dirty="0" err="1" smtClean="0">
                          <a:solidFill>
                            <a:srgbClr val="C00000"/>
                          </a:solidFill>
                          <a:latin typeface="+mn-lt"/>
                        </a:rPr>
                        <a:t>Emp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');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} 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}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class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Emp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Model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public  function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Dept()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return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$this-&gt;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belongsTo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App\Dept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'); 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} 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}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Call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$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emp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= Dept::find(1)-&gt;Manager;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$dept = 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Emp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::find(1)-&gt;Dept;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Eloquent: Relationships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524000"/>
          <a:ext cx="8305800" cy="4495800"/>
        </p:xfrm>
        <a:graphic>
          <a:graphicData uri="http://schemas.openxmlformats.org/drawingml/2006/table">
            <a:tbl>
              <a:tblPr/>
              <a:tblGrid>
                <a:gridCol w="953926"/>
                <a:gridCol w="3452306"/>
                <a:gridCol w="3899568"/>
              </a:tblGrid>
              <a:tr h="5619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One To Many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Post  Model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Comment   Model 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6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Defining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Post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Model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public  function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comments()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return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$this-&gt;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hasMany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App\Comment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'); </a:t>
                      </a:r>
                    </a:p>
                    <a:p>
                      <a:pPr algn="l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} 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Comment()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Model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public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function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post()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return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$this-&gt;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belongsTo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App\Post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');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   } 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5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$comments = App\Post::find(1)-&gt;comments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;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foreach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($comments as $comment) {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//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$comment = App\Comment::find(1);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echo $comment-&gt;post-&gt;title;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Eloquent: Relationships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524000"/>
          <a:ext cx="7924800" cy="4114799"/>
        </p:xfrm>
        <a:graphic>
          <a:graphicData uri="http://schemas.openxmlformats.org/drawingml/2006/table">
            <a:tbl>
              <a:tblPr/>
              <a:tblGrid>
                <a:gridCol w="910168"/>
                <a:gridCol w="3293943"/>
                <a:gridCol w="3720689"/>
              </a:tblGrid>
              <a:tr h="5143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Many To Many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73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User  Model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Role   Model 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4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Defining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User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Model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public  function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roles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(){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return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$this-&gt;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belongsToMany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('</a:t>
                      </a:r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App\Role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'); </a:t>
                      </a: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} 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Role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Model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public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function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users() {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</a:t>
                      </a:r>
                      <a:r>
                        <a:rPr lang="en-US" sz="900" b="0" i="0" u="none" strike="noStrike" dirty="0">
                          <a:solidFill>
                            <a:srgbClr val="538ED5"/>
                          </a:solidFill>
                          <a:latin typeface="Calibri"/>
                        </a:rPr>
                        <a:t>return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$this-&gt;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belongsToMany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('</a:t>
                      </a:r>
                      <a:r>
                        <a:rPr lang="en-US" sz="9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App\User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');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} 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95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Call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$user = App\User::find(1);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foreach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($user-&gt;roles as $role) {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//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$comment =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App\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Role:find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(1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);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echo $comment-&gt;post-&gt;title;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Eloquent: Relationships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676397"/>
          <a:ext cx="8305799" cy="4267202"/>
        </p:xfrm>
        <a:graphic>
          <a:graphicData uri="http://schemas.openxmlformats.org/drawingml/2006/table">
            <a:tbl>
              <a:tblPr/>
              <a:tblGrid>
                <a:gridCol w="953926"/>
                <a:gridCol w="3452305"/>
                <a:gridCol w="3899568"/>
              </a:tblGrid>
              <a:tr h="72854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One To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One Ex2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03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User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Profile 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Model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78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Defining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class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User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Model {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public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function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Profile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() {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return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$this-&gt;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hasOne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App\Profile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');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} 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}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class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Profile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Model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public  function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user()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return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$this-&gt;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belongsTo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App\User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'); 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} 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}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3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Call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$user= user::find(1)-&gt;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Profile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;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$user= user::find(1)-&gt;with(‘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Profile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)-&gt;first();</a:t>
                      </a:r>
                    </a:p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$profile=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Profile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::find(1)-&gt;user;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$profile= </a:t>
                      </a:r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Profile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::find(1)-&gt;with('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User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)-&gt;first();</a:t>
                      </a:r>
                    </a:p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Eloquent: Relationships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524000"/>
          <a:ext cx="8305800" cy="4495800"/>
        </p:xfrm>
        <a:graphic>
          <a:graphicData uri="http://schemas.openxmlformats.org/drawingml/2006/table">
            <a:tbl>
              <a:tblPr/>
              <a:tblGrid>
                <a:gridCol w="953926"/>
                <a:gridCol w="3452306"/>
                <a:gridCol w="3899568"/>
              </a:tblGrid>
              <a:tr h="5619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One To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Many Ex2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4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Post  Model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Comment   Model 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6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Defining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User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Model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public  function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Posts()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return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$this-&gt;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hasMany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App\Post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'); </a:t>
                      </a:r>
                    </a:p>
                    <a:p>
                      <a:pPr algn="l" fontAlgn="ctr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} 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class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Post()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Calibri"/>
                        </a:rPr>
                        <a:t>extends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Model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public  function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user() {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  </a:t>
                      </a:r>
                      <a:r>
                        <a:rPr lang="en-US" sz="900" b="0" i="0" u="none" strike="noStrike" dirty="0" smtClean="0">
                          <a:solidFill>
                            <a:srgbClr val="538ED5"/>
                          </a:solidFill>
                          <a:latin typeface="+mn-lt"/>
                        </a:rPr>
                        <a:t>return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$this-&gt;</a:t>
                      </a: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belongsTo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('</a:t>
                      </a:r>
                      <a:r>
                        <a:rPr lang="en-US" sz="900" b="0" i="0" u="none" strike="noStrike" dirty="0" smtClean="0">
                          <a:solidFill>
                            <a:srgbClr val="C00000"/>
                          </a:solidFill>
                          <a:latin typeface="+mn-lt"/>
                        </a:rPr>
                        <a:t>App\User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'); </a:t>
                      </a:r>
                    </a:p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       }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}</a:t>
                      </a:r>
                      <a:b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56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$posts= App\user::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find(1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)-&gt;Posts;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foreach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($post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 $posts)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//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$user= App\Post::find(1)-&gt;user;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/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9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dd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($user);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97" marR="7697" marT="76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8033</TotalTime>
  <Words>644</Words>
  <Application>Microsoft Office PowerPoint</Application>
  <PresentationFormat>On-screen Show (4:3)</PresentationFormat>
  <Paragraphs>227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Model Lec 6</vt:lpstr>
      <vt:lpstr>php artisan make:model -h  Model</vt:lpstr>
      <vt:lpstr>Defining Models</vt:lpstr>
      <vt:lpstr>Eloquent: Relationships</vt:lpstr>
      <vt:lpstr>Eloquent: Relationships</vt:lpstr>
      <vt:lpstr>Eloquent: Relationships</vt:lpstr>
      <vt:lpstr>Eloquent: Relationships</vt:lpstr>
      <vt:lpstr>Eloquent: Relationships</vt:lpstr>
      <vt:lpstr>Eloquent: Relationships</vt:lpstr>
      <vt:lpstr>Retrieving Models</vt:lpstr>
      <vt:lpstr>Retrieving Models</vt:lpstr>
      <vt:lpstr>Inserting &amp; Updating Models</vt:lpstr>
      <vt:lpstr>Inserting &amp; Updating Models</vt:lpstr>
      <vt:lpstr>EX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428</cp:revision>
  <dcterms:created xsi:type="dcterms:W3CDTF">2006-08-16T00:00:00Z</dcterms:created>
  <dcterms:modified xsi:type="dcterms:W3CDTF">2019-06-08T10:30:01Z</dcterms:modified>
</cp:coreProperties>
</file>