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7" r:id="rId2"/>
    <p:sldId id="308" r:id="rId3"/>
    <p:sldId id="309" r:id="rId4"/>
    <p:sldId id="31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06/10/1440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laravel.com/docs/5.8/collec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Collection</a:t>
            </a:r>
            <a:endParaRPr lang="en-US" dirty="0"/>
          </a:p>
        </p:txBody>
      </p:sp>
      <p:pic>
        <p:nvPicPr>
          <p:cNvPr id="4098" name="Picture 2" descr="ÙØªÙØ¬Ø© Ø¨Ø­Ø« Ø§ÙØµÙØ± Ø¹Ù âªlaravel Collectionsâ¬â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752600"/>
            <a:ext cx="7924800" cy="4876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Collection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union VS  </a:t>
            </a:r>
            <a:r>
              <a:rPr lang="en-US" dirty="0" smtClean="0"/>
              <a:t>, </a:t>
            </a:r>
            <a:r>
              <a:rPr lang="en-US" dirty="0" smtClean="0"/>
              <a:t>merge</a:t>
            </a:r>
          </a:p>
          <a:p>
            <a:r>
              <a:rPr lang="en-US" dirty="0" smtClean="0"/>
              <a:t>unique ,</a:t>
            </a:r>
          </a:p>
          <a:p>
            <a:r>
              <a:rPr lang="en-US" dirty="0" smtClean="0"/>
              <a:t>when ,</a:t>
            </a:r>
          </a:p>
          <a:p>
            <a:r>
              <a:rPr lang="en-US" dirty="0" smtClean="0"/>
              <a:t> </a:t>
            </a:r>
            <a:r>
              <a:rPr lang="en-US" dirty="0" smtClean="0"/>
              <a:t>where , </a:t>
            </a:r>
            <a:r>
              <a:rPr lang="en-US" dirty="0" err="1" smtClean="0"/>
              <a:t>whereIn</a:t>
            </a:r>
            <a:r>
              <a:rPr lang="en-US" dirty="0" smtClean="0"/>
              <a:t> ,</a:t>
            </a:r>
            <a:r>
              <a:rPr lang="en-US" dirty="0" err="1" smtClean="0"/>
              <a:t>whereNotIn</a:t>
            </a:r>
            <a:endParaRPr lang="ar-EG" dirty="0" smtClean="0"/>
          </a:p>
          <a:p>
            <a:r>
              <a:rPr lang="en-US" dirty="0" smtClean="0"/>
              <a:t> </a:t>
            </a:r>
            <a:r>
              <a:rPr lang="en-US" dirty="0" smtClean="0"/>
              <a:t>all </a:t>
            </a:r>
            <a:r>
              <a:rPr lang="en-US" b="1" dirty="0" smtClean="0"/>
              <a:t>X</a:t>
            </a:r>
            <a:r>
              <a:rPr lang="en-US" dirty="0" smtClean="0"/>
              <a:t> collect ,</a:t>
            </a:r>
            <a:endParaRPr lang="ar-EG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smtClean="0"/>
              <a:t>,</a:t>
            </a:r>
            <a:r>
              <a:rPr lang="fr-FR" dirty="0" smtClean="0"/>
              <a:t> </a:t>
            </a:r>
            <a:r>
              <a:rPr lang="fr-FR" dirty="0" err="1" smtClean="0"/>
              <a:t>sum</a:t>
            </a:r>
            <a:r>
              <a:rPr lang="fr-FR" dirty="0" smtClean="0"/>
              <a:t>,</a:t>
            </a:r>
            <a:r>
              <a:rPr lang="fr-FR" dirty="0" smtClean="0"/>
              <a:t> </a:t>
            </a:r>
            <a:r>
              <a:rPr lang="fr-FR" dirty="0" smtClean="0"/>
              <a:t>count,</a:t>
            </a:r>
            <a:r>
              <a:rPr lang="en-US" dirty="0" smtClean="0"/>
              <a:t> </a:t>
            </a:r>
            <a:r>
              <a:rPr lang="en-US" dirty="0" err="1" smtClean="0"/>
              <a:t>max,min</a:t>
            </a:r>
            <a:endParaRPr lang="ar-EG" dirty="0" smtClean="0"/>
          </a:p>
          <a:p>
            <a:r>
              <a:rPr lang="en-US" dirty="0" smtClean="0"/>
              <a:t> </a:t>
            </a:r>
            <a:r>
              <a:rPr lang="en-US" dirty="0" smtClean="0"/>
              <a:t>chunk </a:t>
            </a:r>
            <a:r>
              <a:rPr lang="en-US" b="1" dirty="0" smtClean="0"/>
              <a:t>X</a:t>
            </a:r>
            <a:r>
              <a:rPr lang="en-US" dirty="0" smtClean="0"/>
              <a:t> collapse</a:t>
            </a:r>
          </a:p>
          <a:p>
            <a:r>
              <a:rPr lang="fr-FR" dirty="0" smtClean="0"/>
              <a:t> </a:t>
            </a:r>
            <a:r>
              <a:rPr lang="fr-FR" dirty="0" smtClean="0"/>
              <a:t>partition </a:t>
            </a:r>
            <a:r>
              <a:rPr lang="fr-FR" dirty="0" smtClean="0"/>
              <a:t>,</a:t>
            </a:r>
          </a:p>
          <a:p>
            <a:r>
              <a:rPr lang="fr-FR" dirty="0" smtClean="0"/>
              <a:t> </a:t>
            </a:r>
            <a:r>
              <a:rPr lang="fr-FR" dirty="0" smtClean="0"/>
              <a:t>pipe</a:t>
            </a:r>
            <a:r>
              <a:rPr lang="fr-FR" dirty="0" smtClean="0"/>
              <a:t>,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pluck</a:t>
            </a:r>
            <a:r>
              <a:rPr lang="fr-FR" dirty="0" smtClean="0"/>
              <a:t> , </a:t>
            </a:r>
            <a:endParaRPr lang="fr-FR" dirty="0" smtClean="0"/>
          </a:p>
          <a:p>
            <a:r>
              <a:rPr lang="en-US" dirty="0" smtClean="0"/>
              <a:t>Random  	Select random Value</a:t>
            </a:r>
          </a:p>
          <a:p>
            <a:r>
              <a:rPr lang="fr-FR" dirty="0" err="1" smtClean="0"/>
              <a:t>Map</a:t>
            </a:r>
            <a:endParaRPr lang="fr-FR" dirty="0" smtClean="0"/>
          </a:p>
          <a:p>
            <a:r>
              <a:rPr lang="en-US" dirty="0" smtClean="0"/>
              <a:t> reject , reverse, search , shift , </a:t>
            </a:r>
            <a:r>
              <a:rPr lang="en-US" dirty="0" smtClean="0"/>
              <a:t>slice</a:t>
            </a:r>
          </a:p>
          <a:p>
            <a:r>
              <a:rPr lang="en-US" dirty="0" smtClean="0"/>
              <a:t> each , every , filter , except , </a:t>
            </a:r>
            <a:r>
              <a:rPr lang="en-US" dirty="0" smtClean="0"/>
              <a:t>only</a:t>
            </a:r>
          </a:p>
          <a:p>
            <a:r>
              <a:rPr lang="fr-FR" dirty="0" smtClean="0"/>
              <a:t>combine </a:t>
            </a:r>
            <a:r>
              <a:rPr lang="fr-FR" dirty="0" smtClean="0"/>
              <a:t>, </a:t>
            </a:r>
            <a:r>
              <a:rPr lang="fr-FR" dirty="0" err="1" smtClean="0"/>
              <a:t>contains</a:t>
            </a:r>
            <a:r>
              <a:rPr lang="fr-FR" dirty="0" smtClean="0"/>
              <a:t> ,</a:t>
            </a:r>
            <a:r>
              <a:rPr lang="fr-FR" dirty="0" err="1" smtClean="0"/>
              <a:t>diff</a:t>
            </a:r>
            <a:r>
              <a:rPr lang="fr-FR" dirty="0" smtClean="0"/>
              <a:t> ,</a:t>
            </a:r>
            <a:r>
              <a:rPr lang="fr-FR" dirty="0" err="1" smtClean="0"/>
              <a:t>diffKeys</a:t>
            </a:r>
            <a:endParaRPr lang="fr-FR" dirty="0" smtClean="0"/>
          </a:p>
          <a:p>
            <a:r>
              <a:rPr lang="en-US" dirty="0" smtClean="0"/>
              <a:t>get , </a:t>
            </a:r>
            <a:r>
              <a:rPr lang="en-US" dirty="0" err="1" smtClean="0"/>
              <a:t>groupBy</a:t>
            </a:r>
            <a:r>
              <a:rPr lang="en-US" dirty="0" smtClean="0"/>
              <a:t> , has, implode , intersect , </a:t>
            </a:r>
            <a:r>
              <a:rPr lang="en-US" dirty="0" err="1" smtClean="0"/>
              <a:t>isEmpty</a:t>
            </a:r>
            <a:endParaRPr lang="en-US" dirty="0" smtClean="0"/>
          </a:p>
          <a:p>
            <a:r>
              <a:rPr lang="en-US" dirty="0" err="1" smtClean="0"/>
              <a:t>toArray</a:t>
            </a:r>
            <a:r>
              <a:rPr lang="en-US" dirty="0" smtClean="0"/>
              <a:t> , </a:t>
            </a:r>
            <a:r>
              <a:rPr lang="en-US" dirty="0" err="1" smtClean="0"/>
              <a:t>toJson</a:t>
            </a:r>
            <a:r>
              <a:rPr lang="en-US" dirty="0" smtClean="0"/>
              <a:t>, </a:t>
            </a:r>
            <a:r>
              <a:rPr lang="en-US" dirty="0" err="1" smtClean="0"/>
              <a:t>keyBy</a:t>
            </a:r>
            <a:r>
              <a:rPr lang="en-US" dirty="0" smtClean="0"/>
              <a:t> , keys ,</a:t>
            </a:r>
            <a:r>
              <a:rPr lang="en-US" dirty="0" smtClean="0"/>
              <a:t>last</a:t>
            </a:r>
          </a:p>
          <a:p>
            <a:r>
              <a:rPr lang="fr-FR" dirty="0" err="1" smtClean="0"/>
              <a:t>flatMap</a:t>
            </a:r>
            <a:r>
              <a:rPr lang="fr-FR" dirty="0" smtClean="0"/>
              <a:t> </a:t>
            </a:r>
            <a:r>
              <a:rPr lang="fr-FR" dirty="0" smtClean="0"/>
              <a:t>, </a:t>
            </a:r>
            <a:r>
              <a:rPr lang="fr-FR" dirty="0" err="1" smtClean="0"/>
              <a:t>flatten</a:t>
            </a:r>
            <a:r>
              <a:rPr lang="fr-FR" dirty="0" smtClean="0"/>
              <a:t> , flip , </a:t>
            </a:r>
            <a:r>
              <a:rPr lang="fr-FR" dirty="0" err="1" smtClean="0"/>
              <a:t>forget</a:t>
            </a:r>
            <a:r>
              <a:rPr lang="fr-FR" dirty="0" smtClean="0"/>
              <a:t>, </a:t>
            </a:r>
            <a:r>
              <a:rPr lang="fr-FR" dirty="0" err="1" smtClean="0"/>
              <a:t>forPage</a:t>
            </a:r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Collection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pop    	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Last And </a:t>
            </a:r>
            <a:r>
              <a:rPr lang="fr-FR" dirty="0" smtClean="0"/>
              <a:t>Return Value</a:t>
            </a:r>
            <a:endParaRPr lang="fr-FR" dirty="0" smtClean="0"/>
          </a:p>
          <a:p>
            <a:r>
              <a:rPr lang="en-US" dirty="0" smtClean="0"/>
              <a:t>Pull	</a:t>
            </a:r>
            <a:r>
              <a:rPr lang="fr-FR" dirty="0" err="1" smtClean="0"/>
              <a:t>Remove</a:t>
            </a:r>
            <a:r>
              <a:rPr lang="fr-FR" dirty="0" smtClean="0"/>
              <a:t> By Key And Return Value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Prepend</a:t>
            </a:r>
            <a:r>
              <a:rPr lang="fr-FR" dirty="0" smtClean="0"/>
              <a:t>		</a:t>
            </a:r>
            <a:r>
              <a:rPr lang="fr-FR" dirty="0" err="1" smtClean="0"/>
              <a:t>Add</a:t>
            </a:r>
            <a:r>
              <a:rPr lang="fr-FR" dirty="0" smtClean="0"/>
              <a:t> in </a:t>
            </a:r>
            <a:r>
              <a:rPr lang="fr-FR" dirty="0" err="1" smtClean="0"/>
              <a:t>frist</a:t>
            </a:r>
            <a:endParaRPr lang="fr-FR" dirty="0" smtClean="0"/>
          </a:p>
          <a:p>
            <a:r>
              <a:rPr lang="en-US" dirty="0" smtClean="0"/>
              <a:t>Push		</a:t>
            </a:r>
            <a:r>
              <a:rPr lang="fr-FR" dirty="0" err="1" smtClean="0"/>
              <a:t>Add</a:t>
            </a:r>
            <a:r>
              <a:rPr lang="fr-FR" dirty="0" smtClean="0"/>
              <a:t> in </a:t>
            </a:r>
            <a:r>
              <a:rPr lang="fr-FR" dirty="0" smtClean="0"/>
              <a:t>Last</a:t>
            </a:r>
          </a:p>
          <a:p>
            <a:r>
              <a:rPr lang="en-US" dirty="0" smtClean="0"/>
              <a:t>Put			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in </a:t>
            </a:r>
            <a:r>
              <a:rPr lang="fr-FR" dirty="0" smtClean="0"/>
              <a:t>Key And Value</a:t>
            </a:r>
            <a:endParaRPr lang="en-US" dirty="0" smtClean="0"/>
          </a:p>
          <a:p>
            <a:endParaRPr lang="ar-EG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Sort Collection </a:t>
            </a:r>
            <a:r>
              <a:rPr lang="en-US" b="1" dirty="0" smtClean="0"/>
              <a:t>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shuffle </a:t>
            </a:r>
            <a:r>
              <a:rPr lang="en-US" dirty="0" smtClean="0"/>
              <a:t>		</a:t>
            </a:r>
            <a:r>
              <a:rPr lang="en-US" dirty="0" smtClean="0"/>
              <a:t> Random </a:t>
            </a:r>
            <a:r>
              <a:rPr lang="en-US" dirty="0" smtClean="0"/>
              <a:t> Sort</a:t>
            </a:r>
          </a:p>
          <a:p>
            <a:r>
              <a:rPr lang="en-US" dirty="0" smtClean="0"/>
              <a:t>Sort</a:t>
            </a:r>
          </a:p>
          <a:p>
            <a:r>
              <a:rPr lang="en-US" dirty="0" err="1" smtClean="0"/>
              <a:t>sortBy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sortByDesc</a:t>
            </a:r>
            <a:endParaRPr lang="en-US" dirty="0" smtClean="0"/>
          </a:p>
          <a:p>
            <a:r>
              <a:rPr lang="en-US" dirty="0" smtClean="0"/>
              <a:t>take</a:t>
            </a:r>
            <a:endParaRPr lang="en-US" dirty="0" smtClean="0"/>
          </a:p>
          <a:p>
            <a:endParaRPr lang="ar-EG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6628</TotalTime>
  <Words>51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Collection</vt:lpstr>
      <vt:lpstr>Collection Methods </vt:lpstr>
      <vt:lpstr>Collection Methods </vt:lpstr>
      <vt:lpstr>Sort Collection Methods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421</cp:revision>
  <dcterms:created xsi:type="dcterms:W3CDTF">2006-08-16T00:00:00Z</dcterms:created>
  <dcterms:modified xsi:type="dcterms:W3CDTF">2019-06-09T16:37:13Z</dcterms:modified>
</cp:coreProperties>
</file>