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8" r:id="rId2"/>
    <p:sldId id="292" r:id="rId3"/>
    <p:sldId id="262" r:id="rId4"/>
    <p:sldId id="261" r:id="rId5"/>
    <p:sldId id="258" r:id="rId6"/>
    <p:sldId id="266" r:id="rId7"/>
    <p:sldId id="265" r:id="rId8"/>
    <p:sldId id="256" r:id="rId9"/>
    <p:sldId id="257" r:id="rId10"/>
    <p:sldId id="259" r:id="rId11"/>
    <p:sldId id="285" r:id="rId12"/>
    <p:sldId id="299" r:id="rId13"/>
    <p:sldId id="286" r:id="rId14"/>
    <p:sldId id="287" r:id="rId15"/>
    <p:sldId id="288" r:id="rId16"/>
    <p:sldId id="267" r:id="rId17"/>
    <p:sldId id="273" r:id="rId18"/>
    <p:sldId id="297" r:id="rId19"/>
    <p:sldId id="269" r:id="rId20"/>
    <p:sldId id="289" r:id="rId21"/>
    <p:sldId id="290" r:id="rId22"/>
    <p:sldId id="291" r:id="rId23"/>
    <p:sldId id="282" r:id="rId24"/>
    <p:sldId id="298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10/04/1440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zilla-project.org/" TargetMode="External"/><Relationship Id="rId13" Type="http://schemas.openxmlformats.org/officeDocument/2006/relationships/image" Target="../media/image11.jpeg"/><Relationship Id="rId3" Type="http://schemas.openxmlformats.org/officeDocument/2006/relationships/hyperlink" Target="https://getcomposer.org/download/" TargetMode="External"/><Relationship Id="rId7" Type="http://schemas.openxmlformats.org/officeDocument/2006/relationships/hyperlink" Target="https://www.getpostman.com/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putty.org/" TargetMode="External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-bl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" TargetMode="External"/><Relationship Id="rId2" Type="http://schemas.openxmlformats.org/officeDocument/2006/relationships/hyperlink" Target="https://laravel.com/api/5.7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6268211/how-to-format-laravel-blade-codes-in-visual-studio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</a:t>
            </a:r>
            <a:r>
              <a:rPr lang="en-US" dirty="0" err="1" smtClean="0"/>
              <a:t>PreRequisite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Requirements   necessary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PHP</a:t>
            </a:r>
          </a:p>
          <a:p>
            <a:pPr lvl="1"/>
            <a:r>
              <a:rPr lang="en-US" sz="2000" dirty="0" smtClean="0"/>
              <a:t>SQL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Preferred 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Composer</a:t>
            </a:r>
            <a:r>
              <a:rPr lang="en-US" dirty="0" smtClean="0"/>
              <a:t> </a:t>
            </a:r>
            <a:r>
              <a:rPr lang="en-US" b="1" dirty="0" smtClean="0"/>
              <a:t>To manage its dependencies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5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6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7"/>
              </a:rPr>
              <a:t>Postman</a:t>
            </a:r>
            <a:r>
              <a:rPr lang="en-US" b="1" dirty="0" smtClean="0"/>
              <a:t> Makes API Development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8"/>
              </a:rPr>
              <a:t>filezilla  </a:t>
            </a:r>
            <a:r>
              <a:rPr lang="en-US" b="1" dirty="0" smtClean="0"/>
              <a:t>FTP solution for both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9"/>
              </a:rPr>
              <a:t>PuTTY</a:t>
            </a:r>
            <a:r>
              <a:rPr lang="en-US" dirty="0" smtClean="0"/>
              <a:t> i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an SSH and telnet client</a:t>
            </a:r>
            <a:endParaRPr lang="en-US" b="1" dirty="0"/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20176" y="2362201"/>
            <a:ext cx="996621" cy="609600"/>
          </a:xfrm>
          <a:prstGeom prst="rect">
            <a:avLst/>
          </a:prstGeom>
        </p:spPr>
      </p:pic>
      <p:pic>
        <p:nvPicPr>
          <p:cNvPr id="5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96200" y="2362200"/>
            <a:ext cx="1047750" cy="1243732"/>
          </a:xfrm>
          <a:prstGeom prst="rect">
            <a:avLst/>
          </a:prstGeom>
          <a:noFill/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3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4191000"/>
            <a:ext cx="1428751" cy="751975"/>
          </a:xfrm>
          <a:prstGeom prst="rect">
            <a:avLst/>
          </a:prstGeom>
          <a:noFill/>
        </p:spPr>
      </p:pic>
      <p:pic>
        <p:nvPicPr>
          <p:cNvPr id="9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44958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5.6 Snippets</a:t>
            </a:r>
          </a:p>
          <a:p>
            <a:r>
              <a:rPr lang="en-US" b="1" dirty="0" err="1" smtClean="0">
                <a:hlinkClick r:id="rId2" tooltip="https://marketplace.visualstudio.com/items?itemName=onecentlin.laravel-blade"/>
              </a:rPr>
              <a:t>Laravel</a:t>
            </a:r>
            <a:r>
              <a:rPr lang="en-US" b="1" dirty="0" smtClean="0">
                <a:hlinkClick r:id="rId2" tooltip="https://marketplace.visualstudio.com/items?itemName=onecentlin.laravel-blade"/>
              </a:rPr>
              <a:t> Blade Snippets</a:t>
            </a:r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 view</a:t>
            </a:r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-</a:t>
            </a:r>
            <a:r>
              <a:rPr lang="en-US" b="1" dirty="0" err="1" smtClean="0"/>
              <a:t>goto</a:t>
            </a:r>
            <a:r>
              <a:rPr lang="en-US" b="1" dirty="0" smtClean="0"/>
              <a:t>-controller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Git</a:t>
            </a:r>
            <a:endParaRPr lang="en-US" b="1" dirty="0" smtClean="0"/>
          </a:p>
          <a:p>
            <a:r>
              <a:rPr lang="en-US" b="1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User Snippets</a:t>
            </a:r>
          </a:p>
          <a:p>
            <a:r>
              <a:rPr lang="en-US" sz="1800" smtClean="0"/>
              <a:t>"</a:t>
            </a:r>
            <a:r>
              <a:rPr lang="en-US" sz="1800" dirty="0" smtClean="0"/>
              <a:t>Route::resource('$1','$2Controller');\n </a:t>
            </a:r>
            <a:r>
              <a:rPr lang="en-US" sz="1800" dirty="0" err="1" smtClean="0"/>
              <a:t>php</a:t>
            </a:r>
            <a:r>
              <a:rPr lang="en-US" sz="1800" dirty="0" smtClean="0"/>
              <a:t> artisan </a:t>
            </a:r>
            <a:r>
              <a:rPr lang="en-US" sz="1800" dirty="0" err="1" smtClean="0"/>
              <a:t>make:Controller</a:t>
            </a:r>
            <a:r>
              <a:rPr lang="en-US" sz="1800" dirty="0" smtClean="0"/>
              <a:t> $2Controller -r -m $2",</a:t>
            </a:r>
          </a:p>
          <a:p>
            <a:endParaRPr lang="en-US" sz="18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Petrojet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Composer install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key:generate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sz="2600" dirty="0" err="1" smtClean="0"/>
              <a:t>php</a:t>
            </a:r>
            <a:r>
              <a:rPr lang="en-US" sz="2600" dirty="0" smtClean="0"/>
              <a:t> artisan serve or “</a:t>
            </a:r>
            <a:r>
              <a:rPr lang="en-US" sz="2600" dirty="0" err="1" smtClean="0"/>
              <a:t>php</a:t>
            </a:r>
            <a:r>
              <a:rPr lang="en-US" sz="2600" dirty="0" smtClean="0"/>
              <a:t> -S localhost:8000 -t public/”</a:t>
            </a:r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Environment Setup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Files </a:t>
            </a:r>
            <a:r>
              <a:rPr lang="en-US" sz="2000" dirty="0" smtClean="0"/>
              <a:t>structure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Laravel</a:t>
            </a:r>
            <a:r>
              <a:rPr lang="en-US" sz="2000" dirty="0" smtClean="0"/>
              <a:t>  </a:t>
            </a:r>
            <a:r>
              <a:rPr lang="en-US" sz="2000" dirty="0" smtClean="0"/>
              <a:t>reference</a:t>
            </a:r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https://laravel.com/api/5.7/index.html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https://laravel.com/docs/5.7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hlinkClick r:id="rId2"/>
              </a:rPr>
              <a:t>How to Format </a:t>
            </a:r>
            <a:r>
              <a:rPr lang="en-US" dirty="0" err="1" smtClean="0">
                <a:hlinkClick r:id="rId2"/>
              </a:rPr>
              <a:t>Laravel</a:t>
            </a:r>
            <a:r>
              <a:rPr lang="en-US" dirty="0" smtClean="0">
                <a:hlinkClick r:id="rId2"/>
              </a:rPr>
              <a:t> Blade Codes in Visual Studio Code?</a:t>
            </a:r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2306</TotalTime>
  <Words>593</Words>
  <Application>Microsoft Office PowerPoint</Application>
  <PresentationFormat>On-screen Show (4:3)</PresentationFormat>
  <Paragraphs>174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Laravel Introduction</vt:lpstr>
      <vt:lpstr>Client/Server Architecture</vt:lpstr>
      <vt:lpstr>Web programming language </vt:lpstr>
      <vt:lpstr>Slide 5</vt:lpstr>
      <vt:lpstr>Slide 6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Laravel Course  PreRequisite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Project Setup </vt:lpstr>
      <vt:lpstr>           The structure</vt:lpstr>
      <vt:lpstr>Slide 21</vt:lpstr>
      <vt:lpstr>  Artisan !</vt:lpstr>
      <vt:lpstr>Laravel Architecture</vt:lpstr>
      <vt:lpstr>Laravel  reference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131</cp:revision>
  <dcterms:created xsi:type="dcterms:W3CDTF">2006-08-16T00:00:00Z</dcterms:created>
  <dcterms:modified xsi:type="dcterms:W3CDTF">2018-12-18T11:36:15Z</dcterms:modified>
</cp:coreProperties>
</file>