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7" r:id="rId2"/>
    <p:sldId id="292" r:id="rId3"/>
    <p:sldId id="304" r:id="rId4"/>
    <p:sldId id="308" r:id="rId5"/>
    <p:sldId id="314" r:id="rId6"/>
    <p:sldId id="312" r:id="rId7"/>
    <p:sldId id="313" r:id="rId8"/>
    <p:sldId id="309" r:id="rId9"/>
    <p:sldId id="310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144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5.7/Illuminate/Database/Eloquent/Model.html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$request-&gt;validate([</a:t>
            </a:r>
          </a:p>
          <a:p>
            <a:pPr marL="342900" lvl="1" indent="-34290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'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2800" dirty="0" smtClean="0"/>
              <a:t>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&gt;fill( $request-&gt;only($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</a:t>
            </a:r>
            <a:r>
              <a:rPr lang="en-US" sz="2800" dirty="0" err="1" smtClean="0"/>
              <a:t>getFillable</a:t>
            </a:r>
            <a:r>
              <a:rPr lang="en-US" sz="2800" dirty="0" smtClean="0"/>
              <a:t>()));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Updating &amp; Deleting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42" name="Picture 2" descr="ÙØªÙØ¬Ø© Ø¨Ø­Ø« Ø§ÙØµÙØ± Ø¹Ù âªModel laravelâ¬â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581400"/>
            <a:ext cx="57150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hlinkClick r:id="rId3"/>
              </a:rPr>
              <a:t>Model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-a, --all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--force           Create the class even if the model already exists</a:t>
            </a:r>
          </a:p>
          <a:p>
            <a:r>
              <a:rPr lang="en-US" dirty="0" smtClean="0"/>
              <a:t>  -m, --migration       Create a new migration file for the model</a:t>
            </a:r>
          </a:p>
          <a:p>
            <a:r>
              <a:rPr lang="en-US" dirty="0" smtClean="0"/>
              <a:t>    -r, --resource        Indicates if the generated controller should be a resource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Defining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Eloquent Model Conventions</a:t>
            </a:r>
            <a:endParaRPr lang="en-US" dirty="0" smtClean="0"/>
          </a:p>
          <a:p>
            <a:pPr lvl="1"/>
            <a:r>
              <a:rPr lang="en-US" dirty="0" smtClean="0"/>
              <a:t>protected $table = '</a:t>
            </a:r>
            <a:r>
              <a:rPr lang="en-US" dirty="0" err="1" smtClean="0"/>
              <a:t>Emp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fillable</a:t>
            </a:r>
            <a:r>
              <a:rPr lang="en-US" dirty="0" smtClean="0"/>
              <a:t> = [ '</a:t>
            </a:r>
            <a:r>
              <a:rPr lang="en-US" dirty="0" err="1" smtClean="0"/>
              <a:t>EName</a:t>
            </a:r>
            <a:r>
              <a:rPr lang="en-US" dirty="0" smtClean="0"/>
              <a:t>', '</a:t>
            </a:r>
            <a:r>
              <a:rPr lang="en-US" dirty="0" err="1" smtClean="0"/>
              <a:t>BDate</a:t>
            </a:r>
            <a:r>
              <a:rPr lang="en-US" dirty="0" smtClean="0"/>
              <a:t>'];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primaryKey</a:t>
            </a:r>
            <a:r>
              <a:rPr lang="en-US" dirty="0" smtClean="0"/>
              <a:t> = ‘</a:t>
            </a:r>
            <a:r>
              <a:rPr lang="en-US" dirty="0" err="1" smtClean="0"/>
              <a:t>DName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keyType</a:t>
            </a:r>
            <a:r>
              <a:rPr lang="en-US" dirty="0" smtClean="0"/>
              <a:t>= </a:t>
            </a:r>
            <a:r>
              <a:rPr lang="en-US" smtClean="0"/>
              <a:t>‘string';</a:t>
            </a:r>
            <a:endParaRPr lang="en-US" dirty="0" smtClean="0"/>
          </a:p>
          <a:p>
            <a:pPr lvl="1"/>
            <a:r>
              <a:rPr lang="en-US" dirty="0" smtClean="0"/>
              <a:t>public $incrementing = false;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perPage</a:t>
            </a:r>
            <a:r>
              <a:rPr lang="en-US" dirty="0" smtClean="0"/>
              <a:t>= 15;</a:t>
            </a:r>
          </a:p>
          <a:p>
            <a:pPr lvl="1"/>
            <a:r>
              <a:rPr lang="en-US" dirty="0" smtClean="0"/>
              <a:t>public $timestamps = false;</a:t>
            </a:r>
          </a:p>
          <a:p>
            <a:pPr lvl="1"/>
            <a:r>
              <a:rPr lang="en-US" dirty="0" smtClean="0"/>
              <a:t>const CREATED_AT = '</a:t>
            </a:r>
            <a:r>
              <a:rPr lang="en-US" dirty="0" err="1" smtClean="0"/>
              <a:t>creation_date</a:t>
            </a:r>
            <a:r>
              <a:rPr lang="en-US" dirty="0" smtClean="0"/>
              <a:t>'; </a:t>
            </a:r>
          </a:p>
          <a:p>
            <a:pPr lvl="1"/>
            <a:r>
              <a:rPr lang="en-US" dirty="0" smtClean="0"/>
              <a:t>const UPDATED_AT = '</a:t>
            </a:r>
            <a:r>
              <a:rPr lang="en-US" dirty="0" err="1" smtClean="0"/>
              <a:t>last_update</a:t>
            </a:r>
            <a:r>
              <a:rPr lang="en-US" dirty="0" smtClean="0"/>
              <a:t>';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Default Attribute Values</a:t>
            </a:r>
            <a:endParaRPr lang="en-US" dirty="0" smtClean="0"/>
          </a:p>
          <a:p>
            <a:pPr lvl="1"/>
            <a:r>
              <a:rPr lang="en-US" dirty="0" smtClean="0"/>
              <a:t>protected $attributes = [ 'delayed' =&gt; false ];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One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Emp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Dept()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$this-&gt;hasOne('</a:t>
                      </a:r>
                      <a:r>
                        <a:rPr lang="en-US" sz="900" b="0" i="0" u="none" strike="noStrike">
                          <a:solidFill>
                            <a:srgbClr val="C00000"/>
                          </a:solidFill>
                          <a:latin typeface="Calibri"/>
                        </a:rPr>
                        <a:t>App\Dept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Dept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Manager()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$this-&gt;belongsTo('</a:t>
                      </a:r>
                      <a:r>
                        <a:rPr lang="en-US" sz="900" b="0" i="0" u="none" strike="noStrike">
                          <a:solidFill>
                            <a:srgbClr val="C00000"/>
                          </a:solidFill>
                          <a:latin typeface="Calibri"/>
                        </a:rPr>
                        <a:t>App\Emp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$dept = Emp::find(1)-&gt;Dept;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$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= Dept::find(1)-&gt;Manager;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Post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comments()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$this-&gt;hasMany('</a:t>
                      </a:r>
                      <a:r>
                        <a:rPr lang="en-US" sz="900" b="0" i="0" u="none" strike="noStrike">
                          <a:solidFill>
                            <a:srgbClr val="C00000"/>
                          </a:solidFill>
                          <a:latin typeface="Calibri"/>
                        </a:rPr>
                        <a:t>App\Comment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Comment()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post()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$this-&gt;belongsTo('</a:t>
                      </a:r>
                      <a:r>
                        <a:rPr lang="en-US" sz="900" b="0" i="0" u="none" strike="noStrike">
                          <a:solidFill>
                            <a:srgbClr val="C00000"/>
                          </a:solidFill>
                          <a:latin typeface="Calibri"/>
                        </a:rPr>
                        <a:t>App\Post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$comments = App\Post::find(1)-&gt;comments;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foreach ($comments as $comment)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App\Comment::find(1);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Many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Post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roles(){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$this-&gt;belongsToMany('</a:t>
                      </a:r>
                      <a:r>
                        <a:rPr lang="en-US" sz="900" b="0" i="0" u="none" strike="noStrike">
                          <a:solidFill>
                            <a:srgbClr val="C00000"/>
                          </a:solidFill>
                          <a:latin typeface="Calibri"/>
                        </a:rPr>
                        <a:t>App\Role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Comment()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post()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foreach ($user-&gt;roles as $role) 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App\Comment::find(1);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Retrieving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Retrieve a model by its primary key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Emps</a:t>
            </a:r>
            <a:r>
              <a:rPr lang="en-US" dirty="0" smtClean="0"/>
              <a:t> = App\</a:t>
            </a:r>
            <a:r>
              <a:rPr lang="en-US" dirty="0" err="1" smtClean="0"/>
              <a:t>Emp</a:t>
            </a:r>
            <a:r>
              <a:rPr lang="en-US" dirty="0" smtClean="0"/>
              <a:t>::find([1, 2, 3]);</a:t>
            </a:r>
          </a:p>
          <a:p>
            <a:r>
              <a:rPr lang="en-US" dirty="0" smtClean="0"/>
              <a:t> </a:t>
            </a:r>
            <a:r>
              <a:rPr lang="en-US" sz="3600" b="1" dirty="0" smtClean="0"/>
              <a:t>Retrieve the first model matching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::where('active', 1)-&gt;first();</a:t>
            </a:r>
          </a:p>
          <a:p>
            <a:r>
              <a:rPr lang="en-US" b="1" dirty="0" smtClean="0"/>
              <a:t>Retrieving Aggregates</a:t>
            </a:r>
          </a:p>
          <a:p>
            <a:pPr lvl="1"/>
            <a:r>
              <a:rPr lang="en-US" sz="2400" dirty="0" smtClean="0"/>
              <a:t>$count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1)-&gt;count();</a:t>
            </a:r>
          </a:p>
          <a:p>
            <a:pPr lvl="1"/>
            <a:r>
              <a:rPr lang="en-US" sz="2400" dirty="0" smtClean="0"/>
              <a:t>$max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1)-&gt;max('price');</a:t>
            </a:r>
          </a:p>
          <a:p>
            <a:pPr lvl="1"/>
            <a:r>
              <a:rPr lang="en-US" sz="2400" dirty="0" smtClean="0"/>
              <a:t>$sum=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1)-&gt;sum ('price');</a:t>
            </a:r>
            <a:endParaRPr lang="en-US" sz="2400" b="1" dirty="0" smtClean="0"/>
          </a:p>
          <a:p>
            <a:pPr lvl="1"/>
            <a:r>
              <a:rPr lang="en-US" sz="2400" dirty="0" smtClean="0"/>
              <a:t>$min=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1)-&gt;min('price');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300" dirty="0" smtClean="0">
                <a:solidFill>
                  <a:srgbClr val="C00000"/>
                </a:solidFill>
              </a:rPr>
              <a:t>'</a:t>
            </a:r>
            <a:r>
              <a:rPr lang="en-US" sz="2300" dirty="0" err="1" smtClean="0">
                <a:solidFill>
                  <a:srgbClr val="C00000"/>
                </a:solidFill>
              </a:rPr>
              <a:t>Emp.store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-&gt;name = $request-&gt;name;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route('</a:t>
            </a:r>
            <a:r>
              <a:rPr lang="en-US" sz="2100" dirty="0" err="1" smtClean="0">
                <a:solidFill>
                  <a:srgbClr val="C00000"/>
                </a:solidFill>
              </a:rPr>
              <a:t>Emp.update</a:t>
            </a:r>
            <a:r>
              <a:rPr lang="en-US" sz="2100" dirty="0" smtClean="0"/>
              <a:t>',[$</a:t>
            </a:r>
            <a:r>
              <a:rPr lang="en-US" sz="2100" dirty="0" err="1" smtClean="0"/>
              <a:t>emp</a:t>
            </a:r>
            <a:r>
              <a:rPr lang="en-US" sz="2100" dirty="0" smtClean="0"/>
              <a:t>-&gt;</a:t>
            </a:r>
            <a:r>
              <a:rPr lang="en-US" sz="2100" dirty="0" err="1" smtClean="0"/>
              <a:t>EmpID</a:t>
            </a:r>
            <a:r>
              <a:rPr lang="en-US" sz="21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-&gt;name = 'New </a:t>
            </a:r>
            <a:r>
              <a:rPr lang="en-US" dirty="0" err="1" smtClean="0"/>
              <a:t>EmpName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Emp.destroy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300" dirty="0" err="1" smtClean="0"/>
              <a:t>emp</a:t>
            </a:r>
            <a:r>
              <a:rPr lang="en-US" sz="2300" dirty="0" smtClean="0"/>
              <a:t>-&gt;</a:t>
            </a:r>
            <a:r>
              <a:rPr lang="en-US" sz="2300" dirty="0" err="1" smtClean="0"/>
              <a:t>EmpID</a:t>
            </a:r>
            <a:r>
              <a:rPr lang="en-US" sz="23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-&gt;delete();</a:t>
            </a:r>
          </a:p>
          <a:p>
            <a:pPr lvl="1"/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6532</TotalTime>
  <Words>443</Words>
  <Application>Microsoft Office PowerPoint</Application>
  <PresentationFormat>On-screen Show (4:3)</PresentationFormat>
  <Paragraphs>127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Model Lec 6</vt:lpstr>
      <vt:lpstr>php artisan make:model -h  Model</vt:lpstr>
      <vt:lpstr>Defining Models</vt:lpstr>
      <vt:lpstr>Eloquent: Relationships</vt:lpstr>
      <vt:lpstr>Eloquent: Relationships</vt:lpstr>
      <vt:lpstr>Eloquent: Relationships</vt:lpstr>
      <vt:lpstr>Retrieving Models</vt:lpstr>
      <vt:lpstr>Inserting &amp; Updating Models</vt:lpstr>
      <vt:lpstr>EX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385</cp:revision>
  <dcterms:created xsi:type="dcterms:W3CDTF">2006-08-16T00:00:00Z</dcterms:created>
  <dcterms:modified xsi:type="dcterms:W3CDTF">2018-12-20T21:40:03Z</dcterms:modified>
</cp:coreProperties>
</file>