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7" r:id="rId2"/>
    <p:sldId id="292" r:id="rId3"/>
    <p:sldId id="308" r:id="rId4"/>
    <p:sldId id="30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11/04/1440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&amp; Cookies </a:t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Session</a:t>
            </a:r>
          </a:p>
          <a:p>
            <a:pPr lvl="1"/>
            <a:r>
              <a:rPr lang="en-US" sz="1600" dirty="0" smtClean="0"/>
              <a:t>Put</a:t>
            </a:r>
          </a:p>
          <a:p>
            <a:pPr lvl="1"/>
            <a:r>
              <a:rPr lang="en-US" sz="1600" dirty="0" smtClean="0"/>
              <a:t>Check</a:t>
            </a:r>
          </a:p>
          <a:p>
            <a:pPr lvl="1"/>
            <a:r>
              <a:rPr lang="en-US" sz="1600" dirty="0" smtClean="0"/>
              <a:t> Get</a:t>
            </a:r>
          </a:p>
          <a:p>
            <a:pPr lvl="1"/>
            <a:r>
              <a:rPr lang="en-US" sz="1600" dirty="0" smtClean="0"/>
              <a:t>Forget</a:t>
            </a:r>
          </a:p>
          <a:p>
            <a:pPr lvl="1"/>
            <a:r>
              <a:rPr lang="en-US" sz="1600" dirty="0" smtClean="0"/>
              <a:t>Remove All 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Cookies</a:t>
            </a:r>
          </a:p>
          <a:p>
            <a:pPr lvl="1"/>
            <a:r>
              <a:rPr lang="en-US" sz="1600" dirty="0" smtClean="0"/>
              <a:t>Put</a:t>
            </a:r>
          </a:p>
          <a:p>
            <a:pPr lvl="1"/>
            <a:r>
              <a:rPr lang="en-US" sz="1600" dirty="0" smtClean="0"/>
              <a:t>Check</a:t>
            </a:r>
          </a:p>
          <a:p>
            <a:pPr lvl="1"/>
            <a:r>
              <a:rPr lang="en-US" sz="1600" dirty="0" smtClean="0"/>
              <a:t> Get</a:t>
            </a:r>
          </a:p>
          <a:p>
            <a:pPr lvl="1"/>
            <a:r>
              <a:rPr lang="en-US" sz="1600" dirty="0" smtClean="0"/>
              <a:t>Forget</a:t>
            </a:r>
          </a:p>
          <a:p>
            <a:pPr lvl="1"/>
            <a:r>
              <a:rPr lang="en-US" sz="1600" dirty="0" smtClean="0"/>
              <a:t>Remove All </a:t>
            </a:r>
            <a:endParaRPr lang="en-US" sz="1600" dirty="0" smtClean="0">
              <a:solidFill>
                <a:srgbClr val="00B050"/>
              </a:solidFill>
            </a:endParaRPr>
          </a:p>
          <a:p>
            <a:pPr lvl="1"/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4" name="Picture 2" descr="ÙØªÙØ¬Ø© Ø¨Ø­Ø« Ø§ÙØµÙØ± Ø¹Ù âªcookhie laravel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962400"/>
            <a:ext cx="5451232" cy="2362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676407"/>
          <a:ext cx="8458199" cy="4267192"/>
        </p:xfrm>
        <a:graphic>
          <a:graphicData uri="http://schemas.openxmlformats.org/drawingml/2006/table">
            <a:tbl>
              <a:tblPr/>
              <a:tblGrid>
                <a:gridCol w="962983"/>
                <a:gridCol w="3884031"/>
                <a:gridCol w="3611185"/>
              </a:tblGrid>
              <a:tr h="524042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80" marR="5780" marT="57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Session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Laravel Session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Php Session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Put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push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'key.subArray'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'value'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ob_start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();</a:t>
                      </a:r>
                      <a:endParaRPr lang="en-US" sz="1050" b="0" i="0" u="none" strike="noStrike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session(['key' =&gt; 'value']);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session_start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();</a:t>
                      </a:r>
                      <a:endParaRPr lang="en-US" sz="1050" b="0" i="0" u="none" strike="noStrike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 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$_SESSION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"favcolor"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] = 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"green"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;</a:t>
                      </a:r>
                      <a:endParaRPr lang="en-US" sz="105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has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isset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$_SESSION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"Teto"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] )</a:t>
                      </a:r>
                      <a:endParaRPr lang="en-US" sz="1050" b="0" i="0" u="none" strike="noStrike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get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'default'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echo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$_SESSION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"favcolor"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];</a:t>
                      </a:r>
                      <a:endParaRPr lang="en-US" sz="1050" b="0" i="0" u="none" strike="noStrike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'default'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 </a:t>
                      </a: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Forget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05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session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05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forget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 dirty="0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unset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$_SESSION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05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'name'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]);</a:t>
                      </a:r>
                      <a:endParaRPr lang="en-US" sz="1050" b="0" i="0" u="none" strike="noStrike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Remove All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flush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();</a:t>
                      </a:r>
                      <a:endParaRPr lang="en-US" sz="105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session_unset</a:t>
                      </a:r>
                      <a:r>
                        <a:rPr lang="en-US" sz="105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();</a:t>
                      </a:r>
                      <a:endParaRPr lang="en-US" sz="1050" b="0" i="0" u="none" strike="noStrike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37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session_destroy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();</a:t>
                      </a:r>
                      <a:endParaRPr lang="en-US" sz="105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Cookies </a:t>
            </a:r>
            <a:br>
              <a:rPr lang="en-US" dirty="0" smtClean="0"/>
            </a:b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143001"/>
          <a:ext cx="8305800" cy="5029198"/>
        </p:xfrm>
        <a:graphic>
          <a:graphicData uri="http://schemas.openxmlformats.org/drawingml/2006/table">
            <a:tbl>
              <a:tblPr/>
              <a:tblGrid>
                <a:gridCol w="945632"/>
                <a:gridCol w="3814049"/>
                <a:gridCol w="3546119"/>
              </a:tblGrid>
              <a:tr h="85864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80" marR="5780" marT="578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Cookies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Laravel Cookies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Php Cookies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Put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$response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2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withCookie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cookie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$value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));</a:t>
                      </a:r>
                      <a:endParaRPr lang="en-US" sz="120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setcookie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"</a:t>
                      </a:r>
                      <a:r>
                        <a:rPr lang="en-US" sz="105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Teto"</a:t>
                      </a:r>
                      <a:r>
                        <a:rPr lang="en-US" sz="1050" b="0" i="0" u="none" strike="noStrike" dirty="0" err="1">
                          <a:solidFill>
                            <a:srgbClr val="D4D4D4"/>
                          </a:solidFill>
                          <a:latin typeface="Consolas"/>
                        </a:rPr>
                        <a:t>,</a:t>
                      </a:r>
                      <a:r>
                        <a:rPr lang="en-US" sz="105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"testCookies"</a:t>
                      </a:r>
                      <a:r>
                        <a:rPr lang="en-US" sz="1050" b="0" i="0" u="none" strike="noStrike" dirty="0" err="1">
                          <a:solidFill>
                            <a:srgbClr val="D4D4D4"/>
                          </a:solidFill>
                          <a:latin typeface="Consolas"/>
                        </a:rPr>
                        <a:t>,</a:t>
                      </a:r>
                      <a:r>
                        <a:rPr lang="en-US" sz="105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time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()+</a:t>
                      </a:r>
                      <a:r>
                        <a:rPr lang="en-US" sz="1050" b="0" i="0" u="none" strike="noStrike" dirty="0">
                          <a:solidFill>
                            <a:srgbClr val="B5CEA8"/>
                          </a:solidFill>
                          <a:latin typeface="Consolas"/>
                        </a:rPr>
                        <a:t>3600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</a:t>
                      </a:r>
                      <a:r>
                        <a:rPr lang="en-US" sz="105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"/"</a:t>
                      </a:r>
                      <a:r>
                        <a:rPr lang="en-US" sz="105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613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cookie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'name'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'value'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$minutes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20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2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hasCookie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20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isset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$_COOKIE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Teto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"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] )</a:t>
                      </a:r>
                      <a:endParaRPr lang="en-US" sz="160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613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Get</a:t>
                      </a: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$request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12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cookie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'default'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200" b="0" i="0" u="none" strike="noStrike" dirty="0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echo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$_COOKIE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"</a:t>
                      </a:r>
                      <a:r>
                        <a:rPr lang="en-US" sz="160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favcolor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"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];</a:t>
                      </a:r>
                      <a:endParaRPr lang="en-US" sz="160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6133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Forget</a:t>
                      </a:r>
                    </a:p>
                  </a:txBody>
                  <a:tcPr marL="5780" marR="5780" marT="578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$response</a:t>
                      </a:r>
                      <a:r>
                        <a:rPr lang="en-US" sz="9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-&gt;</a:t>
                      </a:r>
                      <a:r>
                        <a:rPr lang="en-US" sz="9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withCookie</a:t>
                      </a:r>
                      <a:r>
                        <a:rPr lang="en-US" sz="9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cookie</a:t>
                      </a:r>
                      <a:r>
                        <a:rPr lang="en-US" sz="9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()-&gt;</a:t>
                      </a:r>
                      <a:r>
                        <a:rPr lang="en-US" sz="900" b="0" i="0" u="none" strike="noStrike">
                          <a:solidFill>
                            <a:srgbClr val="DCDCAA"/>
                          </a:solidFill>
                          <a:latin typeface="Consolas"/>
                        </a:rPr>
                        <a:t>forever</a:t>
                      </a:r>
                      <a:r>
                        <a:rPr lang="en-US" sz="9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CE9178"/>
                          </a:solidFill>
                          <a:latin typeface="Consolas"/>
                        </a:rPr>
                        <a:t>'key'</a:t>
                      </a:r>
                      <a:r>
                        <a:rPr lang="en-US" sz="9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900" b="0" i="0" u="none" strike="noStrike">
                          <a:solidFill>
                            <a:srgbClr val="9CDCFE"/>
                          </a:solidFill>
                          <a:latin typeface="Consolas"/>
                        </a:rPr>
                        <a:t>$value</a:t>
                      </a:r>
                      <a:r>
                        <a:rPr lang="en-US" sz="900" b="0" i="0" u="none" strike="noStrike">
                          <a:solidFill>
                            <a:srgbClr val="D4D4D4"/>
                          </a:solidFill>
                          <a:latin typeface="Consolas"/>
                        </a:rPr>
                        <a:t>));</a:t>
                      </a:r>
                      <a:endParaRPr lang="en-US" sz="900" b="0" i="0" u="none" strike="noStrike">
                        <a:solidFill>
                          <a:srgbClr val="9CDCFE"/>
                        </a:solidFill>
                        <a:latin typeface="Consolas"/>
                      </a:endParaRPr>
                    </a:p>
                  </a:txBody>
                  <a:tcPr marL="5780" marR="5780" marT="578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DCDCAA"/>
                          </a:solidFill>
                          <a:latin typeface="Consolas"/>
                        </a:rPr>
                        <a:t>unset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9CDCFE"/>
                          </a:solidFill>
                          <a:latin typeface="Consolas"/>
                        </a:rPr>
                        <a:t>$_COOKIE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[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</a:t>
                      </a:r>
                      <a:r>
                        <a:rPr lang="en-US" sz="160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Teto</a:t>
                      </a:r>
                      <a:r>
                        <a:rPr lang="en-US" sz="16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]);</a:t>
                      </a:r>
                      <a:endParaRPr lang="en-US" sz="160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490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DCDCAA"/>
                          </a:solidFill>
                          <a:latin typeface="Consolas"/>
                        </a:rPr>
                        <a:t>setcookie</a:t>
                      </a:r>
                      <a:r>
                        <a:rPr lang="en-US" sz="14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CE9178"/>
                          </a:solidFill>
                          <a:latin typeface="Consolas"/>
                        </a:rPr>
                        <a:t>Teto</a:t>
                      </a:r>
                      <a:r>
                        <a:rPr lang="en-US" sz="14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569CD6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4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 -</a:t>
                      </a:r>
                      <a:r>
                        <a:rPr lang="en-US" sz="1400" b="0" i="0" u="none" strike="noStrike" dirty="0">
                          <a:solidFill>
                            <a:srgbClr val="B5CEA8"/>
                          </a:solidFill>
                          <a:latin typeface="Consolas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CE9178"/>
                          </a:solidFill>
                          <a:latin typeface="Consolas"/>
                        </a:rPr>
                        <a:t>'/'</a:t>
                      </a:r>
                      <a:r>
                        <a:rPr lang="en-US" sz="1400" b="0" i="0" u="none" strike="noStrike" dirty="0">
                          <a:solidFill>
                            <a:srgbClr val="D4D4D4"/>
                          </a:solidFill>
                          <a:latin typeface="Consolas"/>
                        </a:rPr>
                        <a:t>);</a:t>
                      </a:r>
                      <a:endParaRPr lang="en-US" sz="1050" b="0" i="0" u="none" strike="noStrike" dirty="0">
                        <a:solidFill>
                          <a:srgbClr val="DCDCAA"/>
                        </a:solidFill>
                        <a:latin typeface="Consolas"/>
                      </a:endParaRPr>
                    </a:p>
                  </a:txBody>
                  <a:tcPr marL="5780" marR="5780" marT="578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6171</TotalTime>
  <Words>225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Session &amp; Cookies  Lec 8</vt:lpstr>
      <vt:lpstr>Session</vt:lpstr>
      <vt:lpstr>Cookies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388</cp:revision>
  <dcterms:created xsi:type="dcterms:W3CDTF">2006-08-16T00:00:00Z</dcterms:created>
  <dcterms:modified xsi:type="dcterms:W3CDTF">2018-12-19T09:16:53Z</dcterms:modified>
</cp:coreProperties>
</file>