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292" r:id="rId3"/>
    <p:sldId id="304" r:id="rId4"/>
    <p:sldId id="311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E73CA-AEF7-4BC3-A244-9770C11556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D418C-51D5-4286-B21A-7EB04C42F067}">
      <dgm:prSet phldrT="[Text]"/>
      <dgm:spPr/>
      <dgm:t>
        <a:bodyPr/>
        <a:lstStyle/>
        <a:p>
          <a:r>
            <a:rPr lang="en-US" b="0" dirty="0" smtClean="0"/>
            <a:t>Routing  URL</a:t>
          </a:r>
          <a:endParaRPr lang="en-US" dirty="0"/>
        </a:p>
      </dgm:t>
    </dgm:pt>
    <dgm:pt modelId="{0A872B6D-0979-4F0D-8C58-6A54EB77B1BC}" type="parTrans" cxnId="{BE5048F7-2544-40BB-9AAF-C9E763E28249}">
      <dgm:prSet/>
      <dgm:spPr/>
      <dgm:t>
        <a:bodyPr/>
        <a:lstStyle/>
        <a:p>
          <a:endParaRPr lang="en-US"/>
        </a:p>
      </dgm:t>
    </dgm:pt>
    <dgm:pt modelId="{29E811EE-B1CB-49C7-BAE0-8EB6F0C4F138}" type="sibTrans" cxnId="{BE5048F7-2544-40BB-9AAF-C9E763E28249}">
      <dgm:prSet/>
      <dgm:spPr/>
      <dgm:t>
        <a:bodyPr/>
        <a:lstStyle/>
        <a:p>
          <a:endParaRPr lang="en-US"/>
        </a:p>
      </dgm:t>
    </dgm:pt>
    <dgm:pt modelId="{D2547439-8963-4569-94C7-717FB48D1B1A}">
      <dgm:prSet phldrT="[Text]"/>
      <dgm:spPr/>
      <dgm:t>
        <a:bodyPr/>
        <a:lstStyle/>
        <a:p>
          <a:r>
            <a:rPr lang="en-US" b="0" dirty="0" smtClean="0"/>
            <a:t>Required Parameters</a:t>
          </a:r>
          <a:endParaRPr lang="en-US" dirty="0"/>
        </a:p>
      </dgm:t>
    </dgm:pt>
    <dgm:pt modelId="{2B88F9D0-B80C-4B8C-A6F8-9E84ED3BD6DE}" type="parTrans" cxnId="{115FED65-E717-4F0C-88B7-EAD25C9715E5}">
      <dgm:prSet/>
      <dgm:spPr/>
      <dgm:t>
        <a:bodyPr/>
        <a:lstStyle/>
        <a:p>
          <a:endParaRPr lang="en-US"/>
        </a:p>
      </dgm:t>
    </dgm:pt>
    <dgm:pt modelId="{C91034D3-A14D-45CB-9B36-99AFD6CE909D}" type="sibTrans" cxnId="{115FED65-E717-4F0C-88B7-EAD25C9715E5}">
      <dgm:prSet/>
      <dgm:spPr/>
      <dgm:t>
        <a:bodyPr/>
        <a:lstStyle/>
        <a:p>
          <a:endParaRPr lang="en-US"/>
        </a:p>
      </dgm:t>
    </dgm:pt>
    <dgm:pt modelId="{B715BC69-5C08-40CF-AE08-BB88CEA7E20C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3E1834E1-F2E0-4D64-AEA9-90DE54621828}" type="parTrans" cxnId="{474BD8F7-34EB-4F09-B1B8-C9AAA5280A20}">
      <dgm:prSet/>
      <dgm:spPr/>
      <dgm:t>
        <a:bodyPr/>
        <a:lstStyle/>
        <a:p>
          <a:endParaRPr lang="en-US"/>
        </a:p>
      </dgm:t>
    </dgm:pt>
    <dgm:pt modelId="{091BED66-E4EC-4E22-A7D4-9C33B45984A2}" type="sibTrans" cxnId="{474BD8F7-34EB-4F09-B1B8-C9AAA5280A20}">
      <dgm:prSet/>
      <dgm:spPr/>
      <dgm:t>
        <a:bodyPr/>
        <a:lstStyle/>
        <a:p>
          <a:endParaRPr lang="en-US"/>
        </a:p>
      </dgm:t>
    </dgm:pt>
    <dgm:pt modelId="{739038F8-4F7B-4B85-9976-C1530FDCD13B}">
      <dgm:prSet phldrT="[Text]"/>
      <dgm:spPr/>
      <dgm:t>
        <a:bodyPr/>
        <a:lstStyle/>
        <a:p>
          <a:r>
            <a:rPr lang="en-US" b="0" dirty="0" smtClean="0"/>
            <a:t>Middleware</a:t>
          </a:r>
          <a:endParaRPr lang="en-US" dirty="0"/>
        </a:p>
      </dgm:t>
    </dgm:pt>
    <dgm:pt modelId="{07E906FE-5BB1-4A03-8BBE-17242068B488}" type="parTrans" cxnId="{E6F8EBBA-99EF-4FC7-B113-59049B030D68}">
      <dgm:prSet/>
      <dgm:spPr/>
      <dgm:t>
        <a:bodyPr/>
        <a:lstStyle/>
        <a:p>
          <a:endParaRPr lang="en-US"/>
        </a:p>
      </dgm:t>
    </dgm:pt>
    <dgm:pt modelId="{BE673079-1CA0-43B7-A295-C29FBDFDEF55}" type="sibTrans" cxnId="{E6F8EBBA-99EF-4FC7-B113-59049B030D68}">
      <dgm:prSet/>
      <dgm:spPr/>
      <dgm:t>
        <a:bodyPr/>
        <a:lstStyle/>
        <a:p>
          <a:endParaRPr lang="en-US"/>
        </a:p>
      </dgm:t>
    </dgm:pt>
    <dgm:pt modelId="{E560D5BA-B897-42F7-B84B-6A1C2935BA66}">
      <dgm:prSet phldrT="[Text]"/>
      <dgm:spPr/>
      <dgm:t>
        <a:bodyPr/>
        <a:lstStyle/>
        <a:p>
          <a:r>
            <a:rPr lang="en-US" b="1" dirty="0" smtClean="0"/>
            <a:t>Request  Validate </a:t>
          </a:r>
          <a:endParaRPr lang="en-US" dirty="0"/>
        </a:p>
      </dgm:t>
    </dgm:pt>
    <dgm:pt modelId="{B4763656-3FBF-4149-8F01-B60A079A0BB6}" type="parTrans" cxnId="{6E457665-F363-4B46-A6C6-99156E72686B}">
      <dgm:prSet/>
      <dgm:spPr/>
      <dgm:t>
        <a:bodyPr/>
        <a:lstStyle/>
        <a:p>
          <a:endParaRPr lang="en-US"/>
        </a:p>
      </dgm:t>
    </dgm:pt>
    <dgm:pt modelId="{1AE2ABBF-BB62-4BDF-B62B-85394CCA5BB2}" type="sibTrans" cxnId="{6E457665-F363-4B46-A6C6-99156E72686B}">
      <dgm:prSet/>
      <dgm:spPr/>
      <dgm:t>
        <a:bodyPr/>
        <a:lstStyle/>
        <a:p>
          <a:endParaRPr lang="en-US"/>
        </a:p>
      </dgm:t>
    </dgm:pt>
    <dgm:pt modelId="{E00E1CBB-DE79-40B1-9E7F-81FC89378B77}" type="pres">
      <dgm:prSet presAssocID="{03BE73CA-AEF7-4BC3-A244-9770C11556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00DB9-E6BA-4987-A75A-5370DB66E56F}" type="pres">
      <dgm:prSet presAssocID="{03BE73CA-AEF7-4BC3-A244-9770C11556AE}" presName="comp1" presStyleCnt="0"/>
      <dgm:spPr/>
    </dgm:pt>
    <dgm:pt modelId="{0FF4144E-411D-4FA2-826A-BC243B135E51}" type="pres">
      <dgm:prSet presAssocID="{03BE73CA-AEF7-4BC3-A244-9770C11556AE}" presName="circle1" presStyleLbl="node1" presStyleIdx="0" presStyleCnt="5"/>
      <dgm:spPr/>
      <dgm:t>
        <a:bodyPr/>
        <a:lstStyle/>
        <a:p>
          <a:endParaRPr lang="en-US"/>
        </a:p>
      </dgm:t>
    </dgm:pt>
    <dgm:pt modelId="{1C6011BB-3680-4D53-9A94-5AADD3667F0C}" type="pres">
      <dgm:prSet presAssocID="{03BE73CA-AEF7-4BC3-A244-9770C11556A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5BDDA-912F-4E03-AA67-E4476D930276}" type="pres">
      <dgm:prSet presAssocID="{03BE73CA-AEF7-4BC3-A244-9770C11556AE}" presName="comp2" presStyleCnt="0"/>
      <dgm:spPr/>
    </dgm:pt>
    <dgm:pt modelId="{7EF7EA0D-7521-4C07-B08E-29FE0B3659FD}" type="pres">
      <dgm:prSet presAssocID="{03BE73CA-AEF7-4BC3-A244-9770C11556AE}" presName="circle2" presStyleLbl="node1" presStyleIdx="1" presStyleCnt="5"/>
      <dgm:spPr/>
      <dgm:t>
        <a:bodyPr/>
        <a:lstStyle/>
        <a:p>
          <a:endParaRPr lang="en-US"/>
        </a:p>
      </dgm:t>
    </dgm:pt>
    <dgm:pt modelId="{84EE5710-BA7D-4F97-AA55-575DF8E7BB7C}" type="pres">
      <dgm:prSet presAssocID="{03BE73CA-AEF7-4BC3-A244-9770C11556A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528-67F3-4750-A1B6-8445BEC6EFA8}" type="pres">
      <dgm:prSet presAssocID="{03BE73CA-AEF7-4BC3-A244-9770C11556AE}" presName="comp3" presStyleCnt="0"/>
      <dgm:spPr/>
    </dgm:pt>
    <dgm:pt modelId="{D9E97F17-2DD2-4B51-918B-7B74002DF3F7}" type="pres">
      <dgm:prSet presAssocID="{03BE73CA-AEF7-4BC3-A244-9770C11556AE}" presName="circle3" presStyleLbl="node1" presStyleIdx="2" presStyleCnt="5"/>
      <dgm:spPr/>
      <dgm:t>
        <a:bodyPr/>
        <a:lstStyle/>
        <a:p>
          <a:endParaRPr lang="en-US"/>
        </a:p>
      </dgm:t>
    </dgm:pt>
    <dgm:pt modelId="{A8018E57-32A4-4143-A2E5-BC1465EA026D}" type="pres">
      <dgm:prSet presAssocID="{03BE73CA-AEF7-4BC3-A244-9770C11556A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14C2-8F16-4989-B1B4-49EB531B8B48}" type="pres">
      <dgm:prSet presAssocID="{03BE73CA-AEF7-4BC3-A244-9770C11556AE}" presName="comp4" presStyleCnt="0"/>
      <dgm:spPr/>
    </dgm:pt>
    <dgm:pt modelId="{8F3F4770-D105-44F4-BC68-E4E65C0951AB}" type="pres">
      <dgm:prSet presAssocID="{03BE73CA-AEF7-4BC3-A244-9770C11556AE}" presName="circle4" presStyleLbl="node1" presStyleIdx="3" presStyleCnt="5"/>
      <dgm:spPr/>
      <dgm:t>
        <a:bodyPr/>
        <a:lstStyle/>
        <a:p>
          <a:endParaRPr lang="en-US"/>
        </a:p>
      </dgm:t>
    </dgm:pt>
    <dgm:pt modelId="{A0016CB9-BD53-4F57-A53E-EA5F59D99460}" type="pres">
      <dgm:prSet presAssocID="{03BE73CA-AEF7-4BC3-A244-9770C11556A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12395-BC49-46B5-9838-064F47F81295}" type="pres">
      <dgm:prSet presAssocID="{03BE73CA-AEF7-4BC3-A244-9770C11556AE}" presName="comp5" presStyleCnt="0"/>
      <dgm:spPr/>
    </dgm:pt>
    <dgm:pt modelId="{9A4A8D13-56BC-485A-A767-061F46325BFD}" type="pres">
      <dgm:prSet presAssocID="{03BE73CA-AEF7-4BC3-A244-9770C11556AE}" presName="circle5" presStyleLbl="node1" presStyleIdx="4" presStyleCnt="5"/>
      <dgm:spPr/>
      <dgm:t>
        <a:bodyPr/>
        <a:lstStyle/>
        <a:p>
          <a:endParaRPr lang="en-US"/>
        </a:p>
      </dgm:t>
    </dgm:pt>
    <dgm:pt modelId="{DABE4DEF-2DF3-485E-8953-B22563D8FA5A}" type="pres">
      <dgm:prSet presAssocID="{03BE73CA-AEF7-4BC3-A244-9770C11556A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2C7F8-9D65-4154-85B8-FC7C8045D6A7}" type="presOf" srcId="{D2547439-8963-4569-94C7-717FB48D1B1A}" destId="{7EF7EA0D-7521-4C07-B08E-29FE0B3659FD}" srcOrd="0" destOrd="0" presId="urn:microsoft.com/office/officeart/2005/8/layout/venn2"/>
    <dgm:cxn modelId="{86359B75-A110-49DA-B95A-C40E5B2C59B6}" type="presOf" srcId="{739038F8-4F7B-4B85-9976-C1530FDCD13B}" destId="{8F3F4770-D105-44F4-BC68-E4E65C0951AB}" srcOrd="0" destOrd="0" presId="urn:microsoft.com/office/officeart/2005/8/layout/venn2"/>
    <dgm:cxn modelId="{A09C1D5B-A851-4F2E-98D3-B95D8746F679}" type="presOf" srcId="{D2547439-8963-4569-94C7-717FB48D1B1A}" destId="{84EE5710-BA7D-4F97-AA55-575DF8E7BB7C}" srcOrd="1" destOrd="0" presId="urn:microsoft.com/office/officeart/2005/8/layout/venn2"/>
    <dgm:cxn modelId="{F09865D8-5088-40B6-8E8E-A5B5F1A9E4C1}" type="presOf" srcId="{03BE73CA-AEF7-4BC3-A244-9770C11556AE}" destId="{E00E1CBB-DE79-40B1-9E7F-81FC89378B77}" srcOrd="0" destOrd="0" presId="urn:microsoft.com/office/officeart/2005/8/layout/venn2"/>
    <dgm:cxn modelId="{474BD8F7-34EB-4F09-B1B8-C9AAA5280A20}" srcId="{03BE73CA-AEF7-4BC3-A244-9770C11556AE}" destId="{B715BC69-5C08-40CF-AE08-BB88CEA7E20C}" srcOrd="2" destOrd="0" parTransId="{3E1834E1-F2E0-4D64-AEA9-90DE54621828}" sibTransId="{091BED66-E4EC-4E22-A7D4-9C33B45984A2}"/>
    <dgm:cxn modelId="{7454782A-4E6B-4EE7-8825-7C6F805246E4}" type="presOf" srcId="{E560D5BA-B897-42F7-B84B-6A1C2935BA66}" destId="{9A4A8D13-56BC-485A-A767-061F46325BFD}" srcOrd="0" destOrd="0" presId="urn:microsoft.com/office/officeart/2005/8/layout/venn2"/>
    <dgm:cxn modelId="{BD324883-AE74-44A7-9566-860E6272A4BB}" type="presOf" srcId="{D38D418C-51D5-4286-B21A-7EB04C42F067}" destId="{0FF4144E-411D-4FA2-826A-BC243B135E51}" srcOrd="0" destOrd="0" presId="urn:microsoft.com/office/officeart/2005/8/layout/venn2"/>
    <dgm:cxn modelId="{6E457665-F363-4B46-A6C6-99156E72686B}" srcId="{03BE73CA-AEF7-4BC3-A244-9770C11556AE}" destId="{E560D5BA-B897-42F7-B84B-6A1C2935BA66}" srcOrd="4" destOrd="0" parTransId="{B4763656-3FBF-4149-8F01-B60A079A0BB6}" sibTransId="{1AE2ABBF-BB62-4BDF-B62B-85394CCA5BB2}"/>
    <dgm:cxn modelId="{D0283AE6-B76C-4DC5-A206-8E39CC5BDF70}" type="presOf" srcId="{B715BC69-5C08-40CF-AE08-BB88CEA7E20C}" destId="{D9E97F17-2DD2-4B51-918B-7B74002DF3F7}" srcOrd="0" destOrd="0" presId="urn:microsoft.com/office/officeart/2005/8/layout/venn2"/>
    <dgm:cxn modelId="{068B7117-DB16-4D11-874D-EDE49438FA54}" type="presOf" srcId="{E560D5BA-B897-42F7-B84B-6A1C2935BA66}" destId="{DABE4DEF-2DF3-485E-8953-B22563D8FA5A}" srcOrd="1" destOrd="0" presId="urn:microsoft.com/office/officeart/2005/8/layout/venn2"/>
    <dgm:cxn modelId="{E6F8EBBA-99EF-4FC7-B113-59049B030D68}" srcId="{03BE73CA-AEF7-4BC3-A244-9770C11556AE}" destId="{739038F8-4F7B-4B85-9976-C1530FDCD13B}" srcOrd="3" destOrd="0" parTransId="{07E906FE-5BB1-4A03-8BBE-17242068B488}" sibTransId="{BE673079-1CA0-43B7-A295-C29FBDFDEF55}"/>
    <dgm:cxn modelId="{115FED65-E717-4F0C-88B7-EAD25C9715E5}" srcId="{03BE73CA-AEF7-4BC3-A244-9770C11556AE}" destId="{D2547439-8963-4569-94C7-717FB48D1B1A}" srcOrd="1" destOrd="0" parTransId="{2B88F9D0-B80C-4B8C-A6F8-9E84ED3BD6DE}" sibTransId="{C91034D3-A14D-45CB-9B36-99AFD6CE909D}"/>
    <dgm:cxn modelId="{4DC84343-F6A7-4957-B7D3-C52891CDFF01}" type="presOf" srcId="{B715BC69-5C08-40CF-AE08-BB88CEA7E20C}" destId="{A8018E57-32A4-4143-A2E5-BC1465EA026D}" srcOrd="1" destOrd="0" presId="urn:microsoft.com/office/officeart/2005/8/layout/venn2"/>
    <dgm:cxn modelId="{BE5048F7-2544-40BB-9AAF-C9E763E28249}" srcId="{03BE73CA-AEF7-4BC3-A244-9770C11556AE}" destId="{D38D418C-51D5-4286-B21A-7EB04C42F067}" srcOrd="0" destOrd="0" parTransId="{0A872B6D-0979-4F0D-8C58-6A54EB77B1BC}" sibTransId="{29E811EE-B1CB-49C7-BAE0-8EB6F0C4F138}"/>
    <dgm:cxn modelId="{9D2DA662-E624-4781-ACE1-3D2CC46CCFFD}" type="presOf" srcId="{D38D418C-51D5-4286-B21A-7EB04C42F067}" destId="{1C6011BB-3680-4D53-9A94-5AADD3667F0C}" srcOrd="1" destOrd="0" presId="urn:microsoft.com/office/officeart/2005/8/layout/venn2"/>
    <dgm:cxn modelId="{6A975992-4799-4F5B-B491-F603E3DAE2F1}" type="presOf" srcId="{739038F8-4F7B-4B85-9976-C1530FDCD13B}" destId="{A0016CB9-BD53-4F57-A53E-EA5F59D99460}" srcOrd="1" destOrd="0" presId="urn:microsoft.com/office/officeart/2005/8/layout/venn2"/>
    <dgm:cxn modelId="{4FE30A15-AFFB-497A-8DAE-7CCC6DB56D0C}" type="presParOf" srcId="{E00E1CBB-DE79-40B1-9E7F-81FC89378B77}" destId="{40200DB9-E6BA-4987-A75A-5370DB66E56F}" srcOrd="0" destOrd="0" presId="urn:microsoft.com/office/officeart/2005/8/layout/venn2"/>
    <dgm:cxn modelId="{80F6515E-3938-4074-94C9-C21CECBFEA20}" type="presParOf" srcId="{40200DB9-E6BA-4987-A75A-5370DB66E56F}" destId="{0FF4144E-411D-4FA2-826A-BC243B135E51}" srcOrd="0" destOrd="0" presId="urn:microsoft.com/office/officeart/2005/8/layout/venn2"/>
    <dgm:cxn modelId="{9455CD8B-C309-477E-8E72-9670E14D0AB7}" type="presParOf" srcId="{40200DB9-E6BA-4987-A75A-5370DB66E56F}" destId="{1C6011BB-3680-4D53-9A94-5AADD3667F0C}" srcOrd="1" destOrd="0" presId="urn:microsoft.com/office/officeart/2005/8/layout/venn2"/>
    <dgm:cxn modelId="{CF5A970E-B50A-47A2-B4B7-5322A94EE007}" type="presParOf" srcId="{E00E1CBB-DE79-40B1-9E7F-81FC89378B77}" destId="{8795BDDA-912F-4E03-AA67-E4476D930276}" srcOrd="1" destOrd="0" presId="urn:microsoft.com/office/officeart/2005/8/layout/venn2"/>
    <dgm:cxn modelId="{1ABA8BEE-5162-4372-BD34-36CBE0D7BA28}" type="presParOf" srcId="{8795BDDA-912F-4E03-AA67-E4476D930276}" destId="{7EF7EA0D-7521-4C07-B08E-29FE0B3659FD}" srcOrd="0" destOrd="0" presId="urn:microsoft.com/office/officeart/2005/8/layout/venn2"/>
    <dgm:cxn modelId="{C8D17BAB-318C-436B-8B29-64B1FE4A27D0}" type="presParOf" srcId="{8795BDDA-912F-4E03-AA67-E4476D930276}" destId="{84EE5710-BA7D-4F97-AA55-575DF8E7BB7C}" srcOrd="1" destOrd="0" presId="urn:microsoft.com/office/officeart/2005/8/layout/venn2"/>
    <dgm:cxn modelId="{1834D633-3B17-4077-A9E8-1EB1343B79C7}" type="presParOf" srcId="{E00E1CBB-DE79-40B1-9E7F-81FC89378B77}" destId="{DF1DD528-67F3-4750-A1B6-8445BEC6EFA8}" srcOrd="2" destOrd="0" presId="urn:microsoft.com/office/officeart/2005/8/layout/venn2"/>
    <dgm:cxn modelId="{3972B2E2-07E4-4BB0-8DDD-CEB861D5CACF}" type="presParOf" srcId="{DF1DD528-67F3-4750-A1B6-8445BEC6EFA8}" destId="{D9E97F17-2DD2-4B51-918B-7B74002DF3F7}" srcOrd="0" destOrd="0" presId="urn:microsoft.com/office/officeart/2005/8/layout/venn2"/>
    <dgm:cxn modelId="{F59F9972-DB17-429E-AF24-210380862CEC}" type="presParOf" srcId="{DF1DD528-67F3-4750-A1B6-8445BEC6EFA8}" destId="{A8018E57-32A4-4143-A2E5-BC1465EA026D}" srcOrd="1" destOrd="0" presId="urn:microsoft.com/office/officeart/2005/8/layout/venn2"/>
    <dgm:cxn modelId="{D78B6669-BFCF-49FC-8B60-F82ACEE32306}" type="presParOf" srcId="{E00E1CBB-DE79-40B1-9E7F-81FC89378B77}" destId="{A52D14C2-8F16-4989-B1B4-49EB531B8B48}" srcOrd="3" destOrd="0" presId="urn:microsoft.com/office/officeart/2005/8/layout/venn2"/>
    <dgm:cxn modelId="{A2A2D609-EF7E-4E5F-A55C-FC45F2573B71}" type="presParOf" srcId="{A52D14C2-8F16-4989-B1B4-49EB531B8B48}" destId="{8F3F4770-D105-44F4-BC68-E4E65C0951AB}" srcOrd="0" destOrd="0" presId="urn:microsoft.com/office/officeart/2005/8/layout/venn2"/>
    <dgm:cxn modelId="{AAAE7CD6-3443-436A-AF4B-BADC62ED3D65}" type="presParOf" srcId="{A52D14C2-8F16-4989-B1B4-49EB531B8B48}" destId="{A0016CB9-BD53-4F57-A53E-EA5F59D99460}" srcOrd="1" destOrd="0" presId="urn:microsoft.com/office/officeart/2005/8/layout/venn2"/>
    <dgm:cxn modelId="{8307B103-B395-43DE-9891-67316EA4F3BC}" type="presParOf" srcId="{E00E1CBB-DE79-40B1-9E7F-81FC89378B77}" destId="{1A812395-BC49-46B5-9838-064F47F81295}" srcOrd="4" destOrd="0" presId="urn:microsoft.com/office/officeart/2005/8/layout/venn2"/>
    <dgm:cxn modelId="{C37ED3E8-CF80-4F30-A478-3C63CC4B8633}" type="presParOf" srcId="{1A812395-BC49-46B5-9838-064F47F81295}" destId="{9A4A8D13-56BC-485A-A767-061F46325BFD}" srcOrd="0" destOrd="0" presId="urn:microsoft.com/office/officeart/2005/8/layout/venn2"/>
    <dgm:cxn modelId="{3693EDC1-A9ED-4373-AD20-2F4BF28462A9}" type="presParOf" srcId="{1A812395-BC49-46B5-9838-064F47F81295}" destId="{DABE4DEF-2DF3-485E-8953-B22563D8FA5A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11/04/1440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Middleware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9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make:middleware</a:t>
            </a:r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make:middleware</a:t>
            </a:r>
            <a:r>
              <a:rPr lang="en-US" dirty="0" smtClean="0"/>
              <a:t> -h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middleware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middleware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make:middleware</a:t>
            </a:r>
            <a:r>
              <a:rPr lang="en-US" b="1" dirty="0" smtClean="0"/>
              <a:t>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The name of the class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Server Side  Validate Data</a:t>
            </a:r>
            <a:endParaRPr lang="en-US" b="1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228600" y="3352800"/>
            <a:ext cx="2209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3000" y="1752600"/>
          <a:ext cx="67818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6858000" y="3352800"/>
            <a:ext cx="21336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ÙØªÙØ¬Ø© Ø¨Ø­Ø« Ø§ÙØµÙØ± Ø¹Ù âªmiddleware laravel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72286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6259</TotalTime>
  <Words>66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Middleware Lec 9</vt:lpstr>
      <vt:lpstr>php artisan  make:middleware -h middleware</vt:lpstr>
      <vt:lpstr>Server Side  Validate Data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395</cp:revision>
  <dcterms:created xsi:type="dcterms:W3CDTF">2006-08-16T00:00:00Z</dcterms:created>
  <dcterms:modified xsi:type="dcterms:W3CDTF">2018-12-19T09:48:46Z</dcterms:modified>
</cp:coreProperties>
</file>